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767840"/>
            <a:ext cx="8915399" cy="22468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2846" y="5050971"/>
            <a:ext cx="3431766" cy="852691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Підготував: Сердюк О.В.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23256" y="-991"/>
            <a:ext cx="8911687" cy="764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9" y="287383"/>
            <a:ext cx="10093823" cy="5623839"/>
          </a:xfrm>
        </p:spPr>
        <p:txBody>
          <a:bodyPr>
            <a:normAutofit/>
          </a:bodyPr>
          <a:lstStyle/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buNone/>
            </a:pP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виноградного соку.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Saccharomyces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cerevisiae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 на алкоголь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іскристим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Заробіток на виробництві домашнього вина: ідеї, поради, дохі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5" y="3247099"/>
            <a:ext cx="3528763" cy="29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есертні вина - Grapesnw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89" y="3259073"/>
            <a:ext cx="3560482" cy="29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У 2023 році у всьому світі очікують найменші показники виробництва вина за  останні 60 років - Land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62" y="3247099"/>
            <a:ext cx="3763384" cy="29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339633"/>
            <a:ext cx="8911687" cy="1915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235131"/>
            <a:ext cx="9640978" cy="3021875"/>
          </a:xfrm>
        </p:spPr>
        <p:txBody>
          <a:bodyPr/>
          <a:lstStyle/>
          <a:p>
            <a:pPr lvl="0" algn="just"/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пива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пива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ячмінь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крохмаль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ферментується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дріжджами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спирту і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газу,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 descr="CzechBrewerySystem - Професійна технологія виробництва пива та сид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1" y="2771279"/>
            <a:ext cx="5226754" cy="34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бсяг виробництва пива та солоду за 7 місяців 2020 року - ПивО. Технологии  и Иннов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91" y="2771279"/>
            <a:ext cx="5142092" cy="34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121920"/>
            <a:ext cx="8911687" cy="121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6" y="243840"/>
            <a:ext cx="9588726" cy="5667382"/>
          </a:xfrm>
        </p:spPr>
        <p:txBody>
          <a:bodyPr>
            <a:normAutofit/>
          </a:bodyPr>
          <a:lstStyle/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квасного концентрату,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спирт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газ.</a:t>
            </a:r>
          </a:p>
          <a:p>
            <a:pPr algn="just"/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Домашній квас: як зробити квас? 6 рецептів | Блог Com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5" y="2537692"/>
            <a:ext cx="6212155" cy="41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531223"/>
            <a:ext cx="8911687" cy="6270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343" y="243840"/>
            <a:ext cx="9632269" cy="2168434"/>
          </a:xfrm>
        </p:spPr>
        <p:txBody>
          <a:bodyPr/>
          <a:lstStyle/>
          <a:p>
            <a:pPr lvl="0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Ферментоване м'ясо: що це та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932161"/>
            <a:ext cx="6661966" cy="44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2228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442856"/>
            <a:ext cx="8915400" cy="46836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7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269" y="0"/>
            <a:ext cx="9474924" cy="1584960"/>
          </a:xfrm>
        </p:spPr>
        <p:txBody>
          <a:bodyPr>
            <a:noAutofit/>
          </a:bodyPr>
          <a:lstStyle/>
          <a:p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аміаку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синтезу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187" y="1741714"/>
            <a:ext cx="7837713" cy="42565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азотом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азотом.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Як вибрати органічні добрив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00" y="2629987"/>
            <a:ext cx="3057203" cy="15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Урок онлайн. Фізика та екологія. Фізика 9 клас. Дистанційне навчання -  читати на «Проба Пер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59" y="4467496"/>
            <a:ext cx="2757483" cy="19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5050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127" y="505097"/>
            <a:ext cx="7132320" cy="5841553"/>
          </a:xfrm>
        </p:spPr>
        <p:txBody>
          <a:bodyPr/>
          <a:lstStyle/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азотом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азотсодержащими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сполуками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стану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доступного азоту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азотом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Биоремедиация, или Как очистить почву от токсичных веществ? Фото — Ботан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89" y="505097"/>
            <a:ext cx="3106303" cy="20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закореневе підживлення є важливим чинником підвищення врожайності культур  — експерт — SuperAgrono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89" y="2810622"/>
            <a:ext cx="3224712" cy="18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87" y="-182880"/>
            <a:ext cx="897912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291" y="209007"/>
            <a:ext cx="9831978" cy="6305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методах,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азоту 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Сіяння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Один з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соя,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арахіс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симбіотичні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азотфіксуючими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бактеріями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коренях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 з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збіжжя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сіножатей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покращувати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зменшуючи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азотних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добривах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оприскувати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-2055222"/>
            <a:ext cx="8911687" cy="190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303" y="531223"/>
            <a:ext cx="9571309" cy="5379999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Агробіологічні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агробіологічні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азотсодержащих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86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77440"/>
            <a:ext cx="8915400" cy="3533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513807"/>
            <a:ext cx="8911687" cy="2002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337" y="304800"/>
            <a:ext cx="9938929" cy="561529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 біотехнології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підхід до застосування біотехнологічних методів, який базується на комплексному поєднанні різних технологій, процесів і методів з метою вирішення складних проблем у біологічних системах або виконання певних завдань.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Біотехнології та біоінженерія (бакалавр) - Абітурієнт НТУ &quot;ХП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3" y="3315669"/>
            <a:ext cx="5156740" cy="34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27" y="104503"/>
            <a:ext cx="9649686" cy="1800497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медицину,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біотехнологіях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4594" y="2133600"/>
            <a:ext cx="9580018" cy="4476206"/>
          </a:xfrm>
        </p:spPr>
        <p:txBody>
          <a:bodyPr/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геному (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CRISPR/Cas9)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врожайністю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хвороб,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Метаболоміка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2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-1854926"/>
            <a:ext cx="8911687" cy="20095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091" y="154577"/>
            <a:ext cx="9684521" cy="636814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Нанобіотехнологія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наноматеріалів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доставка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Біосенсори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біоімплантати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імплантатів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контролю за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біотехнологіях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822" y="95794"/>
            <a:ext cx="10086755" cy="1602377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свою роль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822" y="1698171"/>
            <a:ext cx="9625790" cy="4693920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раку, генно-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імунотерапія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хвороб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біорозчинних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біофарб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біо-пластиків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200297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7806" y="121920"/>
            <a:ext cx="9466806" cy="5789302"/>
          </a:xfrm>
        </p:spPr>
        <p:txBody>
          <a:bodyPr>
            <a:normAutofit/>
          </a:bodyPr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ринки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algn="just"/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38696"/>
            <a:ext cx="8915400" cy="3272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8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63" y="66761"/>
            <a:ext cx="9945187" cy="1280890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381" y="1645919"/>
            <a:ext cx="9632269" cy="4955177"/>
          </a:xfrm>
        </p:spPr>
        <p:txBody>
          <a:bodyPr/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точніше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геном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CRISPR/Cas9,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точніші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383176"/>
            <a:ext cx="8911687" cy="60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4263" y="487680"/>
            <a:ext cx="9875520" cy="6095999"/>
          </a:xfrm>
        </p:spPr>
        <p:txBody>
          <a:bodyPr>
            <a:normAutofit/>
          </a:bodyPr>
          <a:lstStyle/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довголіття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469" y="104504"/>
            <a:ext cx="9606144" cy="705394"/>
          </a:xfrm>
        </p:spPr>
        <p:txBody>
          <a:bodyPr>
            <a:noAutofit/>
          </a:bodyPr>
          <a:lstStyle/>
          <a:p>
            <a:pPr algn="just"/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рядом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ускладнити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469" y="1349829"/>
            <a:ext cx="9606143" cy="4561393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процедурою,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доступу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0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470262"/>
            <a:ext cx="8911687" cy="33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7" y="113210"/>
            <a:ext cx="9414555" cy="6592389"/>
          </a:xfrm>
        </p:spPr>
        <p:txBody>
          <a:bodyPr>
            <a:normAutofit/>
          </a:bodyPr>
          <a:lstStyle/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проблемами, такими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геном.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вести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правозахисниками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урядовими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243840"/>
            <a:ext cx="8911687" cy="783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994" y="78376"/>
            <a:ext cx="10781213" cy="58328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систему, яка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біоактивних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біоферментів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64" y="188681"/>
            <a:ext cx="9919062" cy="66475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795" y="1375953"/>
            <a:ext cx="10145486" cy="556477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Мультидисциплінарність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таких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811" y="113212"/>
            <a:ext cx="9422675" cy="6966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709" y="809898"/>
            <a:ext cx="10136777" cy="53470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спектру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мультидисциплінарність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60960"/>
            <a:ext cx="8911687" cy="1306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589" y="243840"/>
            <a:ext cx="10180320" cy="66141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Яка 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Вони є одним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упаковка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2" y="-391886"/>
            <a:ext cx="8911687" cy="391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589" y="174171"/>
            <a:ext cx="10032274" cy="642692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молочнокислих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цибуля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Капуста, соя,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огірки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Помідори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перець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Пекарські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Сир, вино, квас.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Соки,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консервовані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овочі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виготовляються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виноградного соку?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Сидр,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морозиво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Вино,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огірки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квас.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Пиво,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-627017"/>
            <a:ext cx="8911687" cy="531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252" y="95795"/>
            <a:ext cx="10406742" cy="53470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З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азотфіксуючі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очистки.</a:t>
            </a:r>
          </a:p>
          <a:p>
            <a:pPr marL="0" indent="0" algn="just">
              <a:buNone/>
            </a:pPr>
            <a:r>
              <a:rPr lang="uk-UA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Які </a:t>
            </a: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використовуються для забезпечення доступу рослин до азоту за допомогою </a:t>
            </a:r>
            <a:r>
              <a:rPr lang="uk-UA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бактерій? </a:t>
            </a:r>
            <a:endParaRPr lang="uk-UA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Сіяння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 </a:t>
            </a:r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Використання біологічних добрив </a:t>
            </a:r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Агробіологічні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Усі відповіді вірні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-165463"/>
            <a:ext cx="8915400" cy="2873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39" y="644434"/>
            <a:ext cx="9736773" cy="55996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Який 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наступних методів використовується для </a:t>
            </a:r>
            <a:r>
              <a:rPr lang="uk-UA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біоремедіації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забруднених ділянок? </a:t>
            </a:r>
            <a:endParaRPr lang="uk-UA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Сіяння </a:t>
            </a:r>
            <a:r>
              <a:rPr lang="uk-UA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Використання біологічних добрив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Агробіологічні препарати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Використання </a:t>
            </a:r>
            <a:r>
              <a:rPr lang="uk-UA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азотфіксуючих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бактерій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13)Яка </a:t>
            </a:r>
            <a:r>
              <a:rPr lang="uk-UA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дозволяє змінювати генетичний матеріал живих організмів? </a:t>
            </a:r>
            <a:endParaRPr lang="uk-UA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Генетичний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 та редагування </a:t>
            </a:r>
            <a:r>
              <a:rPr lang="uk-UA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геному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Метаболоміка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Ферментна технологія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Нанобіотехнологія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226423"/>
            <a:ext cx="8911687" cy="696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509" y="391886"/>
            <a:ext cx="9927771" cy="6008914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не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Медицина </a:t>
            </a: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Транспорт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</a:t>
            </a:r>
            <a:r>
              <a:rPr lang="ru-RU" sz="23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впровадженням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біотехнологій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3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вірні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1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55816"/>
            <a:ext cx="8915400" cy="3455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464526"/>
            <a:ext cx="8911687" cy="168075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624250"/>
            <a:ext cx="8915400" cy="12869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9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503" y="359635"/>
            <a:ext cx="10267406" cy="1669869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8503" y="1907177"/>
            <a:ext cx="6574971" cy="4789713"/>
          </a:xfrm>
        </p:spPr>
        <p:txBody>
          <a:bodyPr>
            <a:normAutofit/>
          </a:bodyPr>
          <a:lstStyle/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Escherichia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свою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продуктивного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актерия E. C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13" y="2220686"/>
            <a:ext cx="1986369" cy="19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illus subtilis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11" y="4415244"/>
            <a:ext cx="2679972" cy="20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2677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7509" y="513805"/>
            <a:ext cx="6914605" cy="6148251"/>
          </a:xfrm>
        </p:spPr>
        <p:txBody>
          <a:bodyPr>
            <a:noAutofit/>
          </a:bodyPr>
          <a:lstStyle/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Saccharomyces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cerevisiae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дріжджова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пива, вина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Lactobacillus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йогурти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сир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консистенцію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Streptomyces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хворобами. Вони є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accharomyces cerevisia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22" y="478359"/>
            <a:ext cx="2738385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ctobacillus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81" y="2411750"/>
            <a:ext cx="2392465" cy="19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рептомицеты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22" y="4493622"/>
            <a:ext cx="2738385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3" y="478970"/>
            <a:ext cx="9884818" cy="156755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298" y="104501"/>
            <a:ext cx="7045234" cy="6426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широкий спектр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Streptomyces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ферментаційних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йогурт, сир, квас, квашений чай,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Біоремедіація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метали.</a:t>
            </a:r>
          </a:p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иробництво антибіотиків в Україні скоротилося на 0,6% | УНІ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3" y="1404939"/>
            <a:ext cx="2493826" cy="15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ерментація - що це таке | harchi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81" y="3085479"/>
            <a:ext cx="2450226" cy="16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иоремедиация, или Как очистить почву от токсичных веществ? Фото — Ботани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81" y="4881496"/>
            <a:ext cx="2486148" cy="16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38401" y="87086"/>
            <a:ext cx="9066212" cy="104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7" y="191589"/>
            <a:ext cx="6566263" cy="6139541"/>
          </a:xfrm>
        </p:spPr>
        <p:txBody>
          <a:bodyPr>
            <a:normAutofit/>
          </a:bodyPr>
          <a:lstStyle/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біопалива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біомаси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водоростей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синтезу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Біотрансформація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фармацевтичній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Що таке біопаливо і як його виготовити - Ekipa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086"/>
            <a:ext cx="2247403" cy="12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руппа компаний «Фермент» — крупнейший белорусский производитель ферментных  препара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323" y="1560050"/>
            <a:ext cx="1689100" cy="14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НТЕЗ І АНАЛІЗ БІОЛОГІЧНО АКТИВНИХ РЕЧОВИН І ЛІКАРСЬКИХ СУБСТАНЦІ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95" y="3178629"/>
            <a:ext cx="1734356" cy="14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етаболізм лікарських засобів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323" y="4797208"/>
            <a:ext cx="1723630" cy="18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291" y="87087"/>
            <a:ext cx="8911687" cy="583474"/>
          </a:xfrm>
        </p:spPr>
        <p:txBody>
          <a:bodyPr>
            <a:noAutofit/>
          </a:bodyPr>
          <a:lstStyle/>
          <a:p>
            <a:pPr algn="just"/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використання біотехнології в харчовій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674" y="949233"/>
            <a:ext cx="6783977" cy="5503817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Квашення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капуста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піддається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молочнокислих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Lactobacillus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кислого смаку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pPr lvl="1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дріжджі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соєвого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соусу,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тофу.</a:t>
            </a:r>
          </a:p>
          <a:p>
            <a:pPr lvl="1" algn="just"/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сирів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молочнокислі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ферментації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молока,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кислого смаку і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сиру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ТОП-5 рецептів квашеної капусти — Радіо ТР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3" y="1096417"/>
            <a:ext cx="2322110" cy="15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берігання соєвого соусу – де його трима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57" y="2962459"/>
            <a:ext cx="2543901" cy="12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ерментація - що це таке | harchi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8" y="4578298"/>
            <a:ext cx="2587978" cy="15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536</TotalTime>
  <Words>2748</Words>
  <Application>Microsoft Office PowerPoint</Application>
  <PresentationFormat>Широкоэкранный</PresentationFormat>
  <Paragraphs>158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Times New Roman</vt:lpstr>
      <vt:lpstr>Wingdings 3</vt:lpstr>
      <vt:lpstr>Легкий дым</vt:lpstr>
      <vt:lpstr> «Конструювання інтегрованих біотехнологій»</vt:lpstr>
      <vt:lpstr>Презентация PowerPoint</vt:lpstr>
      <vt:lpstr>Основні принципи конструювання інтегрованих біотехнологічних систем включають такі аспекти: </vt:lpstr>
      <vt:lpstr>Роль бактерій у біотехнології</vt:lpstr>
      <vt:lpstr>Бактерії грають ключову роль у біотехнології, де вони використовуються для виробництва різних продуктів та виконання різних процесів. Нижче наведений огляд деяких бактерій, що широко використовуються в біотехнології: </vt:lpstr>
      <vt:lpstr>Презентация PowerPoint</vt:lpstr>
      <vt:lpstr>     </vt:lpstr>
      <vt:lpstr>Презентация PowerPoint</vt:lpstr>
      <vt:lpstr>Приклади використання біотехнології в харчовій промисловості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Азотфіксуючі бактерії</vt:lpstr>
      <vt:lpstr>Азотфіксуючі бактерії - це мікроорганізми, які здатні фіксувати атмосферний азот у формі аміаку або інших сполук, які можуть бути використані рослинами для синтезу білків та інших необхідних  органічних сполук.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Інтегровані біотехнології поєднують різні методи та технології для досягнення конкретних цілей у різних галузях, включаючи сільське господарство, медицину, промисловість та охорону навколишнього середовища. Ось деякі з сучасних методів та технологій, які часто використовуються в інтегрованих біотехнологіях:</vt:lpstr>
      <vt:lpstr>Презентация PowerPoint</vt:lpstr>
      <vt:lpstr>Біотехнології мають значний вплив на сучасне суспільство та економіку через свою роль у розвитку нових продуктів, покращенні медичної діагностики та лікування, збільшенні виробництва їжі та біопалива, а також через створення нових ринків та робочих місць. Кілька аспектів впливу біотехнологій:</vt:lpstr>
      <vt:lpstr>Презентация PowerPoint</vt:lpstr>
      <vt:lpstr>Презентация PowerPoint</vt:lpstr>
      <vt:lpstr>Інтегровані біотехнології мають декілька переваг у порівнянні з традиційними методами, що дозволяє їм бути ефективнішими та більш перспективними у вирішенні складних проблем сучасного світу. Ось кілька ключових переваг інтегрованих біотехнологій:</vt:lpstr>
      <vt:lpstr>Презентация PowerPoint</vt:lpstr>
      <vt:lpstr>Впровадження інтегрованих біотехнологій стикається з рядом викликів та обмежень, які можуть ускладнити їхнє широке використання. Деякі з найбільш значущих включають:</vt:lpstr>
      <vt:lpstr>Презентация PowerPoint</vt:lpstr>
      <vt:lpstr>Презентация PowerPoint</vt:lpstr>
      <vt:lpstr>Перевір себе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«Конструювання інтегрованих біотехнологій»</dc:title>
  <dc:creator>-!!!User!!!-</dc:creator>
  <cp:lastModifiedBy>-!!!User!!!-</cp:lastModifiedBy>
  <cp:revision>31</cp:revision>
  <dcterms:created xsi:type="dcterms:W3CDTF">2024-04-04T13:13:07Z</dcterms:created>
  <dcterms:modified xsi:type="dcterms:W3CDTF">2024-04-05T14:50:27Z</dcterms:modified>
</cp:coreProperties>
</file>