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microsoft.com/office/2016/11/relationships/changesInfo" Target="changesInfos/changesInfo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tyayatsenko2706@gmail.com" userId="6926aa09936dffd5" providerId="LiveId" clId="{61435512-0626-8348-8250-3BF353C4312B}"/>
    <pc:docChg chg="custSel addSld delSld modSld">
      <pc:chgData name="nastyayatsenko2706@gmail.com" userId="6926aa09936dffd5" providerId="LiveId" clId="{61435512-0626-8348-8250-3BF353C4312B}" dt="2023-03-02T22:10:11.377" v="1146" actId="1076"/>
      <pc:docMkLst>
        <pc:docMk/>
      </pc:docMkLst>
      <pc:sldChg chg="addSp modSp">
        <pc:chgData name="nastyayatsenko2706@gmail.com" userId="6926aa09936dffd5" providerId="LiveId" clId="{61435512-0626-8348-8250-3BF353C4312B}" dt="2023-03-02T20:51:29.234" v="86" actId="27636"/>
        <pc:sldMkLst>
          <pc:docMk/>
          <pc:sldMk cId="1898099732" sldId="256"/>
        </pc:sldMkLst>
        <pc:spChg chg="mod">
          <ac:chgData name="nastyayatsenko2706@gmail.com" userId="6926aa09936dffd5" providerId="LiveId" clId="{61435512-0626-8348-8250-3BF353C4312B}" dt="2023-03-02T20:44:40.225" v="12" actId="1076"/>
          <ac:spMkLst>
            <pc:docMk/>
            <pc:sldMk cId="1898099732" sldId="256"/>
            <ac:spMk id="2" creationId="{0CB657E5-E96D-EA4B-01BB-DA3AA54E527C}"/>
          </ac:spMkLst>
        </pc:spChg>
        <pc:spChg chg="mod">
          <ac:chgData name="nastyayatsenko2706@gmail.com" userId="6926aa09936dffd5" providerId="LiveId" clId="{61435512-0626-8348-8250-3BF353C4312B}" dt="2023-03-02T20:51:29.234" v="86" actId="27636"/>
          <ac:spMkLst>
            <pc:docMk/>
            <pc:sldMk cId="1898099732" sldId="256"/>
            <ac:spMk id="3" creationId="{019FE20A-38DE-BF17-0DB8-4FC246D94DFE}"/>
          </ac:spMkLst>
        </pc:spChg>
        <pc:picChg chg="add mod">
          <ac:chgData name="nastyayatsenko2706@gmail.com" userId="6926aa09936dffd5" providerId="LiveId" clId="{61435512-0626-8348-8250-3BF353C4312B}" dt="2023-03-02T20:44:34.286" v="11" actId="14100"/>
          <ac:picMkLst>
            <pc:docMk/>
            <pc:sldMk cId="1898099732" sldId="256"/>
            <ac:picMk id="6" creationId="{F0982673-A537-833B-E0A4-06F49C576D30}"/>
          </ac:picMkLst>
        </pc:picChg>
      </pc:sldChg>
      <pc:sldChg chg="addSp delSp modSp new">
        <pc:chgData name="nastyayatsenko2706@gmail.com" userId="6926aa09936dffd5" providerId="LiveId" clId="{61435512-0626-8348-8250-3BF353C4312B}" dt="2023-03-02T21:04:18.854" v="250" actId="14100"/>
        <pc:sldMkLst>
          <pc:docMk/>
          <pc:sldMk cId="2147792486" sldId="257"/>
        </pc:sldMkLst>
        <pc:spChg chg="mod">
          <ac:chgData name="nastyayatsenko2706@gmail.com" userId="6926aa09936dffd5" providerId="LiveId" clId="{61435512-0626-8348-8250-3BF353C4312B}" dt="2023-03-02T20:54:25.297" v="159" actId="20577"/>
          <ac:spMkLst>
            <pc:docMk/>
            <pc:sldMk cId="2147792486" sldId="257"/>
            <ac:spMk id="2" creationId="{C43C43B2-9D70-EC4F-E2A5-A214D5B3A8E4}"/>
          </ac:spMkLst>
        </pc:spChg>
        <pc:spChg chg="del">
          <ac:chgData name="nastyayatsenko2706@gmail.com" userId="6926aa09936dffd5" providerId="LiveId" clId="{61435512-0626-8348-8250-3BF353C4312B}" dt="2023-03-02T20:53:52.570" v="136" actId="21"/>
          <ac:spMkLst>
            <pc:docMk/>
            <pc:sldMk cId="2147792486" sldId="257"/>
            <ac:spMk id="3" creationId="{7DE92B87-A6A5-EE6D-B60A-457227CFAC6B}"/>
          </ac:spMkLst>
        </pc:spChg>
        <pc:graphicFrameChg chg="add del mod">
          <ac:chgData name="nastyayatsenko2706@gmail.com" userId="6926aa09936dffd5" providerId="LiveId" clId="{61435512-0626-8348-8250-3BF353C4312B}" dt="2023-03-02T20:51:16.767" v="84" actId="21"/>
          <ac:graphicFrameMkLst>
            <pc:docMk/>
            <pc:sldMk cId="2147792486" sldId="257"/>
            <ac:graphicFrameMk id="5" creationId="{C7F635E6-BB33-7C9B-AC5A-AACACE9A7EE4}"/>
          </ac:graphicFrameMkLst>
        </pc:graphicFrameChg>
        <pc:graphicFrameChg chg="add mod modGraphic">
          <ac:chgData name="nastyayatsenko2706@gmail.com" userId="6926aa09936dffd5" providerId="LiveId" clId="{61435512-0626-8348-8250-3BF353C4312B}" dt="2023-03-02T21:04:10.157" v="247" actId="1076"/>
          <ac:graphicFrameMkLst>
            <pc:docMk/>
            <pc:sldMk cId="2147792486" sldId="257"/>
            <ac:graphicFrameMk id="7" creationId="{73B4ED73-37A9-01F8-3843-AA2DBD41D83E}"/>
          </ac:graphicFrameMkLst>
        </pc:graphicFrameChg>
        <pc:picChg chg="add mod">
          <ac:chgData name="nastyayatsenko2706@gmail.com" userId="6926aa09936dffd5" providerId="LiveId" clId="{61435512-0626-8348-8250-3BF353C4312B}" dt="2023-03-02T21:04:18.854" v="250" actId="14100"/>
          <ac:picMkLst>
            <pc:docMk/>
            <pc:sldMk cId="2147792486" sldId="257"/>
            <ac:picMk id="10" creationId="{E662B5D7-045F-D92C-D163-EBC7FB54E326}"/>
          </ac:picMkLst>
        </pc:picChg>
      </pc:sldChg>
      <pc:sldChg chg="addSp modSp new">
        <pc:chgData name="nastyayatsenko2706@gmail.com" userId="6926aa09936dffd5" providerId="LiveId" clId="{61435512-0626-8348-8250-3BF353C4312B}" dt="2023-03-02T21:21:13.255" v="409" actId="14100"/>
        <pc:sldMkLst>
          <pc:docMk/>
          <pc:sldMk cId="3914137132" sldId="258"/>
        </pc:sldMkLst>
        <pc:spChg chg="mod">
          <ac:chgData name="nastyayatsenko2706@gmail.com" userId="6926aa09936dffd5" providerId="LiveId" clId="{61435512-0626-8348-8250-3BF353C4312B}" dt="2023-03-02T21:06:53.635" v="253" actId="27636"/>
          <ac:spMkLst>
            <pc:docMk/>
            <pc:sldMk cId="3914137132" sldId="258"/>
            <ac:spMk id="2" creationId="{78B85A3E-0B8D-4833-8C6A-8DBC50AD68A3}"/>
          </ac:spMkLst>
        </pc:spChg>
        <pc:spChg chg="mod">
          <ac:chgData name="nastyayatsenko2706@gmail.com" userId="6926aa09936dffd5" providerId="LiveId" clId="{61435512-0626-8348-8250-3BF353C4312B}" dt="2023-03-02T21:15:46.529" v="342" actId="27636"/>
          <ac:spMkLst>
            <pc:docMk/>
            <pc:sldMk cId="3914137132" sldId="258"/>
            <ac:spMk id="3" creationId="{492B3681-E17F-AE5F-2654-0C4DB46413CE}"/>
          </ac:spMkLst>
        </pc:spChg>
        <pc:picChg chg="add mod">
          <ac:chgData name="nastyayatsenko2706@gmail.com" userId="6926aa09936dffd5" providerId="LiveId" clId="{61435512-0626-8348-8250-3BF353C4312B}" dt="2023-03-02T21:21:13.255" v="409" actId="14100"/>
          <ac:picMkLst>
            <pc:docMk/>
            <pc:sldMk cId="3914137132" sldId="258"/>
            <ac:picMk id="6" creationId="{83281717-5AF7-28E2-CF11-11CE8C9C384A}"/>
          </ac:picMkLst>
        </pc:picChg>
      </pc:sldChg>
      <pc:sldChg chg="addSp modSp new">
        <pc:chgData name="nastyayatsenko2706@gmail.com" userId="6926aa09936dffd5" providerId="LiveId" clId="{61435512-0626-8348-8250-3BF353C4312B}" dt="2023-03-02T21:21:06.381" v="408" actId="1076"/>
        <pc:sldMkLst>
          <pc:docMk/>
          <pc:sldMk cId="3701051735" sldId="259"/>
        </pc:sldMkLst>
        <pc:spChg chg="mod">
          <ac:chgData name="nastyayatsenko2706@gmail.com" userId="6926aa09936dffd5" providerId="LiveId" clId="{61435512-0626-8348-8250-3BF353C4312B}" dt="2023-03-02T21:15:46.395" v="341" actId="27636"/>
          <ac:spMkLst>
            <pc:docMk/>
            <pc:sldMk cId="3701051735" sldId="259"/>
            <ac:spMk id="2" creationId="{9C9B1CD3-C6BD-6659-FAC6-476B1FBE95B7}"/>
          </ac:spMkLst>
        </pc:spChg>
        <pc:spChg chg="mod">
          <ac:chgData name="nastyayatsenko2706@gmail.com" userId="6926aa09936dffd5" providerId="LiveId" clId="{61435512-0626-8348-8250-3BF353C4312B}" dt="2023-03-02T21:20:56.138" v="405" actId="14100"/>
          <ac:spMkLst>
            <pc:docMk/>
            <pc:sldMk cId="3701051735" sldId="259"/>
            <ac:spMk id="3" creationId="{19287101-679F-981A-2926-91B3D33E1FC7}"/>
          </ac:spMkLst>
        </pc:spChg>
        <pc:picChg chg="add mod">
          <ac:chgData name="nastyayatsenko2706@gmail.com" userId="6926aa09936dffd5" providerId="LiveId" clId="{61435512-0626-8348-8250-3BF353C4312B}" dt="2023-03-02T21:21:06.381" v="408" actId="1076"/>
          <ac:picMkLst>
            <pc:docMk/>
            <pc:sldMk cId="3701051735" sldId="259"/>
            <ac:picMk id="6" creationId="{CE49A117-010D-C784-F46A-BFA4293346D9}"/>
          </ac:picMkLst>
        </pc:picChg>
      </pc:sldChg>
      <pc:sldChg chg="addSp delSp modSp new">
        <pc:chgData name="nastyayatsenko2706@gmail.com" userId="6926aa09936dffd5" providerId="LiveId" clId="{61435512-0626-8348-8250-3BF353C4312B}" dt="2023-03-02T21:26:17.640" v="479" actId="1076"/>
        <pc:sldMkLst>
          <pc:docMk/>
          <pc:sldMk cId="1183285756" sldId="260"/>
        </pc:sldMkLst>
        <pc:spChg chg="del">
          <ac:chgData name="nastyayatsenko2706@gmail.com" userId="6926aa09936dffd5" providerId="LiveId" clId="{61435512-0626-8348-8250-3BF353C4312B}" dt="2023-03-02T21:23:11.519" v="414" actId="21"/>
          <ac:spMkLst>
            <pc:docMk/>
            <pc:sldMk cId="1183285756" sldId="260"/>
            <ac:spMk id="2" creationId="{761F3785-0E5F-433B-516A-D20083F423AD}"/>
          </ac:spMkLst>
        </pc:spChg>
        <pc:spChg chg="mod">
          <ac:chgData name="nastyayatsenko2706@gmail.com" userId="6926aa09936dffd5" providerId="LiveId" clId="{61435512-0626-8348-8250-3BF353C4312B}" dt="2023-03-02T21:26:11.186" v="475" actId="1076"/>
          <ac:spMkLst>
            <pc:docMk/>
            <pc:sldMk cId="1183285756" sldId="260"/>
            <ac:spMk id="3" creationId="{05183712-4854-3166-242C-4A76167EAC69}"/>
          </ac:spMkLst>
        </pc:spChg>
        <pc:picChg chg="add mod">
          <ac:chgData name="nastyayatsenko2706@gmail.com" userId="6926aa09936dffd5" providerId="LiveId" clId="{61435512-0626-8348-8250-3BF353C4312B}" dt="2023-03-02T21:26:17.640" v="479" actId="1076"/>
          <ac:picMkLst>
            <pc:docMk/>
            <pc:sldMk cId="1183285756" sldId="260"/>
            <ac:picMk id="6" creationId="{C14A57F5-6FEE-3B5A-0CF0-0341B10B1E40}"/>
          </ac:picMkLst>
        </pc:picChg>
      </pc:sldChg>
      <pc:sldChg chg="addSp delSp modSp new">
        <pc:chgData name="nastyayatsenko2706@gmail.com" userId="6926aa09936dffd5" providerId="LiveId" clId="{61435512-0626-8348-8250-3BF353C4312B}" dt="2023-03-02T21:43:50.909" v="732" actId="14100"/>
        <pc:sldMkLst>
          <pc:docMk/>
          <pc:sldMk cId="3541671752" sldId="261"/>
        </pc:sldMkLst>
        <pc:spChg chg="del">
          <ac:chgData name="nastyayatsenko2706@gmail.com" userId="6926aa09936dffd5" providerId="LiveId" clId="{61435512-0626-8348-8250-3BF353C4312B}" dt="2023-03-02T21:29:15.879" v="534" actId="21"/>
          <ac:spMkLst>
            <pc:docMk/>
            <pc:sldMk cId="3541671752" sldId="261"/>
            <ac:spMk id="2" creationId="{BE736A5C-019C-D198-132B-7E71EEAF7083}"/>
          </ac:spMkLst>
        </pc:spChg>
        <pc:spChg chg="mod">
          <ac:chgData name="nastyayatsenko2706@gmail.com" userId="6926aa09936dffd5" providerId="LiveId" clId="{61435512-0626-8348-8250-3BF353C4312B}" dt="2023-03-02T21:34:04.649" v="566" actId="1076"/>
          <ac:spMkLst>
            <pc:docMk/>
            <pc:sldMk cId="3541671752" sldId="261"/>
            <ac:spMk id="3" creationId="{03725DD7-7B4D-0516-3E7A-54849B30ED2F}"/>
          </ac:spMkLst>
        </pc:spChg>
        <pc:picChg chg="add mod">
          <ac:chgData name="nastyayatsenko2706@gmail.com" userId="6926aa09936dffd5" providerId="LiveId" clId="{61435512-0626-8348-8250-3BF353C4312B}" dt="2023-03-02T21:32:30.975" v="558" actId="1076"/>
          <ac:picMkLst>
            <pc:docMk/>
            <pc:sldMk cId="3541671752" sldId="261"/>
            <ac:picMk id="5" creationId="{03E10ECF-0C34-5084-1922-D55ADF20F25C}"/>
          </ac:picMkLst>
        </pc:picChg>
        <pc:picChg chg="add del mod">
          <ac:chgData name="nastyayatsenko2706@gmail.com" userId="6926aa09936dffd5" providerId="LiveId" clId="{61435512-0626-8348-8250-3BF353C4312B}" dt="2023-03-02T21:43:17.329" v="722" actId="21"/>
          <ac:picMkLst>
            <pc:docMk/>
            <pc:sldMk cId="3541671752" sldId="261"/>
            <ac:picMk id="8" creationId="{9F7F8363-F492-7238-4761-BABD1A1A3C09}"/>
          </ac:picMkLst>
        </pc:picChg>
        <pc:picChg chg="add del">
          <ac:chgData name="nastyayatsenko2706@gmail.com" userId="6926aa09936dffd5" providerId="LiveId" clId="{61435512-0626-8348-8250-3BF353C4312B}" dt="2023-03-02T21:43:20.850" v="724" actId="21"/>
          <ac:picMkLst>
            <pc:docMk/>
            <pc:sldMk cId="3541671752" sldId="261"/>
            <ac:picMk id="10" creationId="{12B01DD4-55DB-E87E-48A1-B3591730155D}"/>
          </ac:picMkLst>
        </pc:picChg>
        <pc:picChg chg="add mod">
          <ac:chgData name="nastyayatsenko2706@gmail.com" userId="6926aa09936dffd5" providerId="LiveId" clId="{61435512-0626-8348-8250-3BF353C4312B}" dt="2023-03-02T21:43:50.909" v="732" actId="14100"/>
          <ac:picMkLst>
            <pc:docMk/>
            <pc:sldMk cId="3541671752" sldId="261"/>
            <ac:picMk id="13" creationId="{997289D4-4A17-6735-085A-63E92CF8FD29}"/>
          </ac:picMkLst>
        </pc:picChg>
      </pc:sldChg>
      <pc:sldChg chg="addSp delSp modSp new">
        <pc:chgData name="nastyayatsenko2706@gmail.com" userId="6926aa09936dffd5" providerId="LiveId" clId="{61435512-0626-8348-8250-3BF353C4312B}" dt="2023-03-02T21:41:02.366" v="708" actId="1076"/>
        <pc:sldMkLst>
          <pc:docMk/>
          <pc:sldMk cId="2457514192" sldId="262"/>
        </pc:sldMkLst>
        <pc:spChg chg="del">
          <ac:chgData name="nastyayatsenko2706@gmail.com" userId="6926aa09936dffd5" providerId="LiveId" clId="{61435512-0626-8348-8250-3BF353C4312B}" dt="2023-03-02T21:40:43.813" v="702" actId="21"/>
          <ac:spMkLst>
            <pc:docMk/>
            <pc:sldMk cId="2457514192" sldId="262"/>
            <ac:spMk id="2" creationId="{1BF21703-571E-67D0-B6DB-E7E7EB6C4F53}"/>
          </ac:spMkLst>
        </pc:spChg>
        <pc:spChg chg="mod">
          <ac:chgData name="nastyayatsenko2706@gmail.com" userId="6926aa09936dffd5" providerId="LiveId" clId="{61435512-0626-8348-8250-3BF353C4312B}" dt="2023-03-02T21:40:38.713" v="701" actId="1076"/>
          <ac:spMkLst>
            <pc:docMk/>
            <pc:sldMk cId="2457514192" sldId="262"/>
            <ac:spMk id="3" creationId="{D036B552-686E-1E31-CD03-CE0757274DD8}"/>
          </ac:spMkLst>
        </pc:spChg>
        <pc:spChg chg="add mod">
          <ac:chgData name="nastyayatsenko2706@gmail.com" userId="6926aa09936dffd5" providerId="LiveId" clId="{61435512-0626-8348-8250-3BF353C4312B}" dt="2023-03-02T21:38:41.871" v="678" actId="1076"/>
          <ac:spMkLst>
            <pc:docMk/>
            <pc:sldMk cId="2457514192" sldId="262"/>
            <ac:spMk id="5" creationId="{E0AF2E88-A8C0-E5F6-12F4-DA206B9BCEF6}"/>
          </ac:spMkLst>
        </pc:spChg>
        <pc:picChg chg="add mod">
          <ac:chgData name="nastyayatsenko2706@gmail.com" userId="6926aa09936dffd5" providerId="LiveId" clId="{61435512-0626-8348-8250-3BF353C4312B}" dt="2023-03-02T21:41:02.366" v="708" actId="1076"/>
          <ac:picMkLst>
            <pc:docMk/>
            <pc:sldMk cId="2457514192" sldId="262"/>
            <ac:picMk id="8" creationId="{BE054E28-B22A-1C68-C5B8-99EB66A30B70}"/>
          </ac:picMkLst>
        </pc:picChg>
      </pc:sldChg>
      <pc:sldChg chg="addSp delSp modSp new">
        <pc:chgData name="nastyayatsenko2706@gmail.com" userId="6926aa09936dffd5" providerId="LiveId" clId="{61435512-0626-8348-8250-3BF353C4312B}" dt="2023-03-02T21:50:32.371" v="762" actId="14100"/>
        <pc:sldMkLst>
          <pc:docMk/>
          <pc:sldMk cId="3489671285" sldId="263"/>
        </pc:sldMkLst>
        <pc:spChg chg="del">
          <ac:chgData name="nastyayatsenko2706@gmail.com" userId="6926aa09936dffd5" providerId="LiveId" clId="{61435512-0626-8348-8250-3BF353C4312B}" dt="2023-03-02T21:44:29.585" v="733" actId="21"/>
          <ac:spMkLst>
            <pc:docMk/>
            <pc:sldMk cId="3489671285" sldId="263"/>
            <ac:spMk id="2" creationId="{EBD91251-4EE6-CECE-E7DF-15F37AA19CA8}"/>
          </ac:spMkLst>
        </pc:spChg>
        <pc:spChg chg="mod">
          <ac:chgData name="nastyayatsenko2706@gmail.com" userId="6926aa09936dffd5" providerId="LiveId" clId="{61435512-0626-8348-8250-3BF353C4312B}" dt="2023-03-02T21:50:22.645" v="759" actId="1076"/>
          <ac:spMkLst>
            <pc:docMk/>
            <pc:sldMk cId="3489671285" sldId="263"/>
            <ac:spMk id="3" creationId="{AFB15038-EBCF-E25B-23DB-48C76380D010}"/>
          </ac:spMkLst>
        </pc:spChg>
        <pc:spChg chg="add del mod">
          <ac:chgData name="nastyayatsenko2706@gmail.com" userId="6926aa09936dffd5" providerId="LiveId" clId="{61435512-0626-8348-8250-3BF353C4312B}" dt="2023-03-02T21:44:33.189" v="735" actId="21"/>
          <ac:spMkLst>
            <pc:docMk/>
            <pc:sldMk cId="3489671285" sldId="263"/>
            <ac:spMk id="5" creationId="{E9A240E5-C184-7C21-0226-3BD89FAEBA91}"/>
          </ac:spMkLst>
        </pc:spChg>
        <pc:picChg chg="add mod">
          <ac:chgData name="nastyayatsenko2706@gmail.com" userId="6926aa09936dffd5" providerId="LiveId" clId="{61435512-0626-8348-8250-3BF353C4312B}" dt="2023-03-02T21:46:38.415" v="751" actId="14100"/>
          <ac:picMkLst>
            <pc:docMk/>
            <pc:sldMk cId="3489671285" sldId="263"/>
            <ac:picMk id="8" creationId="{8540DFA9-A34E-F725-73B6-E29EA8564F84}"/>
          </ac:picMkLst>
        </pc:picChg>
        <pc:picChg chg="add mod">
          <ac:chgData name="nastyayatsenko2706@gmail.com" userId="6926aa09936dffd5" providerId="LiveId" clId="{61435512-0626-8348-8250-3BF353C4312B}" dt="2023-03-02T21:46:31.153" v="750" actId="14100"/>
          <ac:picMkLst>
            <pc:docMk/>
            <pc:sldMk cId="3489671285" sldId="263"/>
            <ac:picMk id="11" creationId="{E76DA365-FEF3-1992-C0BE-262AC4C26C3B}"/>
          </ac:picMkLst>
        </pc:picChg>
        <pc:picChg chg="add mod">
          <ac:chgData name="nastyayatsenko2706@gmail.com" userId="6926aa09936dffd5" providerId="LiveId" clId="{61435512-0626-8348-8250-3BF353C4312B}" dt="2023-03-02T21:50:32.371" v="762" actId="14100"/>
          <ac:picMkLst>
            <pc:docMk/>
            <pc:sldMk cId="3489671285" sldId="263"/>
            <ac:picMk id="14" creationId="{1DD1F8C3-25EB-D7C8-C9A3-370B6268C6D4}"/>
          </ac:picMkLst>
        </pc:picChg>
      </pc:sldChg>
      <pc:sldChg chg="modSp new">
        <pc:chgData name="nastyayatsenko2706@gmail.com" userId="6926aa09936dffd5" providerId="LiveId" clId="{61435512-0626-8348-8250-3BF353C4312B}" dt="2023-03-02T21:58:27.208" v="940" actId="1076"/>
        <pc:sldMkLst>
          <pc:docMk/>
          <pc:sldMk cId="2467943816" sldId="264"/>
        </pc:sldMkLst>
        <pc:spChg chg="mod">
          <ac:chgData name="nastyayatsenko2706@gmail.com" userId="6926aa09936dffd5" providerId="LiveId" clId="{61435512-0626-8348-8250-3BF353C4312B}" dt="2023-03-02T21:51:08.867" v="764" actId="22"/>
          <ac:spMkLst>
            <pc:docMk/>
            <pc:sldMk cId="2467943816" sldId="264"/>
            <ac:spMk id="2" creationId="{A1BC1C0C-2B12-51C8-2D80-5CBF7E655C38}"/>
          </ac:spMkLst>
        </pc:spChg>
        <pc:spChg chg="mod">
          <ac:chgData name="nastyayatsenko2706@gmail.com" userId="6926aa09936dffd5" providerId="LiveId" clId="{61435512-0626-8348-8250-3BF353C4312B}" dt="2023-03-02T21:58:27.208" v="940" actId="1076"/>
          <ac:spMkLst>
            <pc:docMk/>
            <pc:sldMk cId="2467943816" sldId="264"/>
            <ac:spMk id="3" creationId="{E58E12D3-A93E-7D22-3055-B127F93311FF}"/>
          </ac:spMkLst>
        </pc:spChg>
      </pc:sldChg>
      <pc:sldChg chg="delSp modSp new">
        <pc:chgData name="nastyayatsenko2706@gmail.com" userId="6926aa09936dffd5" providerId="LiveId" clId="{61435512-0626-8348-8250-3BF353C4312B}" dt="2023-03-02T22:08:49.240" v="1103" actId="14100"/>
        <pc:sldMkLst>
          <pc:docMk/>
          <pc:sldMk cId="2090817939" sldId="265"/>
        </pc:sldMkLst>
        <pc:spChg chg="del">
          <ac:chgData name="nastyayatsenko2706@gmail.com" userId="6926aa09936dffd5" providerId="LiveId" clId="{61435512-0626-8348-8250-3BF353C4312B}" dt="2023-03-02T22:03:43.383" v="1023" actId="21"/>
          <ac:spMkLst>
            <pc:docMk/>
            <pc:sldMk cId="2090817939" sldId="265"/>
            <ac:spMk id="2" creationId="{5BCDC4D6-E759-8209-3282-F0B08B55C279}"/>
          </ac:spMkLst>
        </pc:spChg>
        <pc:spChg chg="mod">
          <ac:chgData name="nastyayatsenko2706@gmail.com" userId="6926aa09936dffd5" providerId="LiveId" clId="{61435512-0626-8348-8250-3BF353C4312B}" dt="2023-03-02T22:08:49.240" v="1103" actId="14100"/>
          <ac:spMkLst>
            <pc:docMk/>
            <pc:sldMk cId="2090817939" sldId="265"/>
            <ac:spMk id="3" creationId="{27038FD7-C1C9-7330-B158-22646DD2D86C}"/>
          </ac:spMkLst>
        </pc:spChg>
      </pc:sldChg>
      <pc:sldChg chg="addSp delSp modSp new">
        <pc:chgData name="nastyayatsenko2706@gmail.com" userId="6926aa09936dffd5" providerId="LiveId" clId="{61435512-0626-8348-8250-3BF353C4312B}" dt="2023-03-02T22:02:59.438" v="1020" actId="1076"/>
        <pc:sldMkLst>
          <pc:docMk/>
          <pc:sldMk cId="3137724012" sldId="266"/>
        </pc:sldMkLst>
        <pc:spChg chg="del">
          <ac:chgData name="nastyayatsenko2706@gmail.com" userId="6926aa09936dffd5" providerId="LiveId" clId="{61435512-0626-8348-8250-3BF353C4312B}" dt="2023-03-02T21:58:56.465" v="943" actId="21"/>
          <ac:spMkLst>
            <pc:docMk/>
            <pc:sldMk cId="3137724012" sldId="266"/>
            <ac:spMk id="2" creationId="{23571BD7-3A56-3C2D-218A-E937AB9BA36D}"/>
          </ac:spMkLst>
        </pc:spChg>
        <pc:spChg chg="del">
          <ac:chgData name="nastyayatsenko2706@gmail.com" userId="6926aa09936dffd5" providerId="LiveId" clId="{61435512-0626-8348-8250-3BF353C4312B}" dt="2023-03-02T21:59:00.545" v="944" actId="22"/>
          <ac:spMkLst>
            <pc:docMk/>
            <pc:sldMk cId="3137724012" sldId="266"/>
            <ac:spMk id="3" creationId="{BECFD896-DCF9-9614-95F6-01410F6B265D}"/>
          </ac:spMkLst>
        </pc:spChg>
        <pc:spChg chg="add mod">
          <ac:chgData name="nastyayatsenko2706@gmail.com" userId="6926aa09936dffd5" providerId="LiveId" clId="{61435512-0626-8348-8250-3BF353C4312B}" dt="2023-03-02T22:02:59.438" v="1020" actId="1076"/>
          <ac:spMkLst>
            <pc:docMk/>
            <pc:sldMk cId="3137724012" sldId="266"/>
            <ac:spMk id="5" creationId="{8C580D75-6750-05C6-D804-D7B3DB4A3A7D}"/>
          </ac:spMkLst>
        </pc:spChg>
      </pc:sldChg>
      <pc:sldChg chg="addSp delSp modSp new del">
        <pc:chgData name="nastyayatsenko2706@gmail.com" userId="6926aa09936dffd5" providerId="LiveId" clId="{61435512-0626-8348-8250-3BF353C4312B}" dt="2023-03-02T22:09:20.323" v="1108" actId="21"/>
        <pc:sldMkLst>
          <pc:docMk/>
          <pc:sldMk cId="1002053566" sldId="267"/>
        </pc:sldMkLst>
        <pc:spChg chg="del">
          <ac:chgData name="nastyayatsenko2706@gmail.com" userId="6926aa09936dffd5" providerId="LiveId" clId="{61435512-0626-8348-8250-3BF353C4312B}" dt="2023-03-02T22:09:02.678" v="1105" actId="21"/>
          <ac:spMkLst>
            <pc:docMk/>
            <pc:sldMk cId="1002053566" sldId="267"/>
            <ac:spMk id="2" creationId="{C6E4ACA3-3400-6369-B67A-B76255057E8A}"/>
          </ac:spMkLst>
        </pc:spChg>
        <pc:spChg chg="del">
          <ac:chgData name="nastyayatsenko2706@gmail.com" userId="6926aa09936dffd5" providerId="LiveId" clId="{61435512-0626-8348-8250-3BF353C4312B}" dt="2023-03-02T22:09:04.673" v="1106" actId="21"/>
          <ac:spMkLst>
            <pc:docMk/>
            <pc:sldMk cId="1002053566" sldId="267"/>
            <ac:spMk id="3" creationId="{0222CFCD-57E0-C496-7A50-E0E652101CAF}"/>
          </ac:spMkLst>
        </pc:spChg>
        <pc:spChg chg="add mod">
          <ac:chgData name="nastyayatsenko2706@gmail.com" userId="6926aa09936dffd5" providerId="LiveId" clId="{61435512-0626-8348-8250-3BF353C4312B}" dt="2023-03-02T22:09:10.050" v="1107" actId="22"/>
          <ac:spMkLst>
            <pc:docMk/>
            <pc:sldMk cId="1002053566" sldId="267"/>
            <ac:spMk id="5" creationId="{6BC2F290-0E4B-0807-C36E-136B76573BB0}"/>
          </ac:spMkLst>
        </pc:spChg>
      </pc:sldChg>
      <pc:sldChg chg="modSp new">
        <pc:chgData name="nastyayatsenko2706@gmail.com" userId="6926aa09936dffd5" providerId="LiveId" clId="{61435512-0626-8348-8250-3BF353C4312B}" dt="2023-03-02T22:10:11.377" v="1146" actId="1076"/>
        <pc:sldMkLst>
          <pc:docMk/>
          <pc:sldMk cId="2883807612" sldId="267"/>
        </pc:sldMkLst>
        <pc:spChg chg="mod">
          <ac:chgData name="nastyayatsenko2706@gmail.com" userId="6926aa09936dffd5" providerId="LiveId" clId="{61435512-0626-8348-8250-3BF353C4312B}" dt="2023-03-02T22:09:56.300" v="1123" actId="27636"/>
          <ac:spMkLst>
            <pc:docMk/>
            <pc:sldMk cId="2883807612" sldId="267"/>
            <ac:spMk id="2" creationId="{5AF10A67-8C4E-F5C9-2689-5D26A13EA102}"/>
          </ac:spMkLst>
        </pc:spChg>
        <pc:spChg chg="mod">
          <ac:chgData name="nastyayatsenko2706@gmail.com" userId="6926aa09936dffd5" providerId="LiveId" clId="{61435512-0626-8348-8250-3BF353C4312B}" dt="2023-03-02T22:10:11.377" v="1146" actId="1076"/>
          <ac:spMkLst>
            <pc:docMk/>
            <pc:sldMk cId="2883807612" sldId="267"/>
            <ac:spMk id="3" creationId="{4C1D0216-DE3D-FC38-5069-3DB2881FF3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m.wikipedia.org/wiki/%D0%A1%D1%96%D0%B4%D0%BD%D1%96_%D0%91%D1%80%D0%B5%D0%BD%D0%BD%D0%B5%D1%80#cite_note-22" TargetMode="Externa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m.wikipedia.org/wiki/%D0%9D%D0%BE%D0%B1%D0%B5%D0%BB%D1%96%D0%B2%D1%81%D1%8C%D0%BA%D0%B0_%D0%BF%D1%80%D0%B5%D0%BC%D1%96%D1%8F_%D0%B7_%D1%84%D1%96%D0%B7%D1%96%D0%BE%D0%BB%D0%BE%D0%B3%D1%96%D1%97_%D0%B0%D0%B1%D0%BE_%D0%BC%D0%B5%D0%B4%D0%B8%D1%86%D0%B8%D0%BD%D0%B8" TargetMode="External" /><Relationship Id="rId2" Type="http://schemas.openxmlformats.org/officeDocument/2006/relationships/hyperlink" Target="https://uk.m.wikipedia.org/wiki/2002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k.m.wikipedia.org/w/index.php?title=%D0%9C%D0%B5%D0%B4%D0%B0%D0%BB%D1%8C_%D0%93%D0%B0%D0%BD%D1%81%D0%B0_%D0%9A%D1%80%D0%B5%D0%B1%D1%81%D0%B0&amp;action=edit&amp;redlink=1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657E5-E96D-EA4B-01BB-DA3AA54E5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634" y="1841829"/>
            <a:ext cx="6301347" cy="1432901"/>
          </a:xfrm>
        </p:spPr>
        <p:txBody>
          <a:bodyPr/>
          <a:lstStyle/>
          <a:p>
            <a:r>
              <a:rPr lang="uk-UA" b="1" i="0" dirty="0" err="1">
                <a:solidFill>
                  <a:srgbClr val="202122"/>
                </a:solidFill>
                <a:effectLst/>
                <a:latin typeface="-apple-system"/>
              </a:rPr>
              <a:t>Сідні</a:t>
            </a:r>
            <a:r>
              <a:rPr lang="uk-UA" b="1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uk-UA" b="1" i="0" dirty="0" err="1">
                <a:solidFill>
                  <a:srgbClr val="202122"/>
                </a:solidFill>
                <a:effectLst/>
                <a:latin typeface="-apple-system"/>
              </a:rPr>
              <a:t>Бреннер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19FE20A-38DE-BF17-0DB8-4FC246D94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1889" y="3733964"/>
            <a:ext cx="4989784" cy="2047999"/>
          </a:xfrm>
        </p:spPr>
        <p:txBody>
          <a:bodyPr>
            <a:normAutofit/>
          </a:bodyPr>
          <a:lstStyle/>
          <a:p>
            <a:pPr algn="ctr"/>
            <a:r>
              <a:rPr lang="uk-UA" sz="2000" dirty="0"/>
              <a:t>Підготувала </a:t>
            </a:r>
          </a:p>
          <a:p>
            <a:pPr algn="ctr"/>
            <a:r>
              <a:rPr lang="uk-UA" sz="2000" dirty="0"/>
              <a:t>Студентка 2 курсу</a:t>
            </a:r>
          </a:p>
          <a:p>
            <a:pPr algn="ctr"/>
            <a:r>
              <a:rPr lang="uk-UA" sz="2000" dirty="0"/>
              <a:t>Групи БІО2101 </a:t>
            </a:r>
          </a:p>
          <a:p>
            <a:pPr algn="ctr"/>
            <a:r>
              <a:rPr lang="uk-UA" sz="2000" dirty="0"/>
              <a:t>Яценко Анастасія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82673-A537-833B-E0A4-06F49C57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692073" cy="68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9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C580D75-6750-05C6-D804-D7B3DB4A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724" y="0"/>
            <a:ext cx="11423912" cy="6671068"/>
          </a:xfrm>
        </p:spPr>
        <p:txBody>
          <a:bodyPr>
            <a:normAutofit/>
          </a:bodyPr>
          <a:lstStyle/>
          <a:p>
            <a:pPr fontAlgn="base"/>
            <a:r>
              <a:rPr lang="uk-UA" sz="2600" b="0" i="0" dirty="0">
                <a:solidFill>
                  <a:srgbClr val="202122"/>
                </a:solidFill>
                <a:effectLst/>
                <a:latin typeface="inherit"/>
              </a:rPr>
              <a:t>1985: Іноземний член Іспанської королівської АН</a:t>
            </a:r>
          </a:p>
          <a:p>
            <a:pPr fontAlgn="base"/>
            <a:r>
              <a:rPr lang="uk-UA" sz="2600" b="0" i="0" dirty="0">
                <a:solidFill>
                  <a:srgbClr val="202122"/>
                </a:solidFill>
                <a:effectLst/>
                <a:latin typeface="inherit"/>
              </a:rPr>
              <a:t>1986: </a:t>
            </a:r>
            <a:r>
              <a:rPr lang="uk-UA" sz="2600" dirty="0">
                <a:latin typeface="inherit"/>
              </a:rPr>
              <a:t>Премія </a:t>
            </a:r>
            <a:r>
              <a:rPr lang="uk-UA" sz="2600" dirty="0" err="1">
                <a:latin typeface="inherit"/>
              </a:rPr>
              <a:t>Розенстіла</a:t>
            </a:r>
            <a:endParaRPr lang="en-US" sz="2600" b="0" i="0" dirty="0">
              <a:effectLst/>
              <a:latin typeface="inherit"/>
            </a:endParaRPr>
          </a:p>
          <a:p>
            <a:pPr fontAlgn="base"/>
            <a:r>
              <a:rPr lang="en-US" sz="2600" b="0" i="0" dirty="0">
                <a:solidFill>
                  <a:srgbClr val="202122"/>
                </a:solidFill>
                <a:effectLst/>
                <a:latin typeface="inherit"/>
              </a:rPr>
              <a:t>1986: </a:t>
            </a:r>
            <a:r>
              <a:rPr lang="uk-UA" sz="2600" dirty="0">
                <a:latin typeface="inherit"/>
              </a:rPr>
              <a:t>Орден Кавалерів Пошани</a:t>
            </a:r>
            <a:endParaRPr lang="uk-UA" sz="2600" b="0" i="0" dirty="0">
              <a:effectLst/>
              <a:latin typeface="inherit"/>
            </a:endParaRPr>
          </a:p>
          <a:p>
            <a:pPr fontAlgn="base"/>
            <a:r>
              <a:rPr lang="uk-UA" sz="2600" b="0" i="0" dirty="0">
                <a:solidFill>
                  <a:srgbClr val="202122"/>
                </a:solidFill>
                <a:effectLst/>
                <a:latin typeface="inherit"/>
              </a:rPr>
              <a:t>1987: </a:t>
            </a:r>
            <a:r>
              <a:rPr lang="uk-UA" sz="2600" dirty="0">
                <a:latin typeface="inherit"/>
              </a:rPr>
              <a:t>Премія </a:t>
            </a:r>
            <a:r>
              <a:rPr lang="uk-UA" sz="2600" dirty="0" err="1">
                <a:latin typeface="inherit"/>
              </a:rPr>
              <a:t>Гарві</a:t>
            </a:r>
            <a:endParaRPr lang="en-US" sz="2600" b="0" i="0" dirty="0">
              <a:solidFill>
                <a:srgbClr val="202122"/>
              </a:solidFill>
              <a:effectLst/>
              <a:latin typeface="inherit"/>
            </a:endParaRPr>
          </a:p>
          <a:p>
            <a:pPr fontAlgn="base"/>
            <a:r>
              <a:rPr lang="en-US" sz="2600" b="0" i="0" dirty="0">
                <a:solidFill>
                  <a:srgbClr val="202122"/>
                </a:solidFill>
                <a:effectLst/>
                <a:latin typeface="inherit"/>
              </a:rPr>
              <a:t>1987:</a:t>
            </a:r>
            <a:r>
              <a:rPr lang="en-US" sz="2600" b="0" i="0" dirty="0">
                <a:effectLst/>
                <a:latin typeface="inherit"/>
              </a:rPr>
              <a:t> </a:t>
            </a:r>
            <a:r>
              <a:rPr lang="uk-UA" sz="2600" dirty="0">
                <a:latin typeface="inherit"/>
              </a:rPr>
              <a:t>Медаль Товариства генетики Америки</a:t>
            </a:r>
            <a:endParaRPr lang="en-US" sz="2600" b="0" i="0" dirty="0">
              <a:effectLst/>
              <a:latin typeface="inherit"/>
            </a:endParaRPr>
          </a:p>
          <a:p>
            <a:pPr fontAlgn="base"/>
            <a:r>
              <a:rPr lang="en-US" sz="2600" b="0" i="0" dirty="0">
                <a:effectLst/>
                <a:latin typeface="inherit"/>
              </a:rPr>
              <a:t>1989: </a:t>
            </a:r>
            <a:r>
              <a:rPr lang="uk-UA" sz="2600" b="0" i="0" dirty="0">
                <a:effectLst/>
                <a:latin typeface="inherit"/>
              </a:rPr>
              <a:t>Почесний член Індійської АН</a:t>
            </a:r>
          </a:p>
          <a:p>
            <a:pPr fontAlgn="base"/>
            <a:r>
              <a:rPr lang="uk-UA" sz="2600" b="0" i="0" dirty="0">
                <a:effectLst/>
                <a:latin typeface="inherit"/>
              </a:rPr>
              <a:t>1990: </a:t>
            </a:r>
            <a:r>
              <a:rPr lang="uk-UA" sz="2600" dirty="0">
                <a:latin typeface="inherit"/>
              </a:rPr>
              <a:t>Премія Кіото</a:t>
            </a:r>
            <a:endParaRPr lang="uk-UA" sz="2600" b="0" i="0" u="none" strike="noStrike" baseline="30000" dirty="0">
              <a:effectLst/>
              <a:latin typeface="inherit"/>
            </a:endParaRPr>
          </a:p>
          <a:p>
            <a:pPr fontAlgn="base"/>
            <a:r>
              <a:rPr lang="uk-UA" sz="2600" b="0" i="0" dirty="0">
                <a:solidFill>
                  <a:srgbClr val="202122"/>
                </a:solidFill>
                <a:effectLst/>
                <a:latin typeface="inherit"/>
              </a:rPr>
              <a:t>1991: </a:t>
            </a:r>
            <a:r>
              <a:rPr lang="uk-UA" sz="2600" dirty="0">
                <a:latin typeface="inherit"/>
              </a:rPr>
              <a:t>Міжнародна премія </a:t>
            </a:r>
            <a:r>
              <a:rPr lang="uk-UA" sz="2600" dirty="0" err="1">
                <a:latin typeface="inherit"/>
              </a:rPr>
              <a:t>Гайрднера</a:t>
            </a:r>
            <a:endParaRPr lang="uk-UA" sz="2600" b="0" i="0" dirty="0">
              <a:effectLst/>
              <a:latin typeface="inherit"/>
            </a:endParaRPr>
          </a:p>
          <a:p>
            <a:pPr fontAlgn="base"/>
            <a:r>
              <a:rPr lang="uk-UA" sz="2600" b="0" i="0" dirty="0">
                <a:solidFill>
                  <a:srgbClr val="202122"/>
                </a:solidFill>
                <a:effectLst/>
                <a:latin typeface="inherit"/>
              </a:rPr>
              <a:t>1991: </a:t>
            </a:r>
            <a:r>
              <a:rPr lang="uk-UA" sz="2600" dirty="0">
                <a:latin typeface="inherit"/>
              </a:rPr>
              <a:t>Медаль </a:t>
            </a:r>
            <a:r>
              <a:rPr lang="uk-UA" sz="2600" dirty="0" err="1">
                <a:latin typeface="inherit"/>
              </a:rPr>
              <a:t>Коплі</a:t>
            </a:r>
            <a:endParaRPr lang="uk-UA" sz="2600" dirty="0">
              <a:latin typeface="inherit"/>
            </a:endParaRPr>
          </a:p>
          <a:p>
            <a:pPr fontAlgn="base"/>
            <a:r>
              <a:rPr lang="uk-UA" sz="2600" b="0" i="0" dirty="0">
                <a:solidFill>
                  <a:srgbClr val="202122"/>
                </a:solidFill>
                <a:effectLst/>
                <a:latin typeface="inherit"/>
              </a:rPr>
              <a:t>1992: </a:t>
            </a:r>
            <a:r>
              <a:rPr lang="uk-UA" sz="2600" dirty="0">
                <a:latin typeface="inherit"/>
              </a:rPr>
              <a:t>Міжнародна премія короля Фейсала</a:t>
            </a:r>
            <a:endParaRPr lang="uk-UA" sz="2600" b="0" i="0" dirty="0">
              <a:effectLst/>
              <a:latin typeface="inherit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772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038FD7-C1C9-7330-B158-22646DD2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90" y="0"/>
            <a:ext cx="12033710" cy="6280727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uk-UA" sz="9600" b="0" i="0" dirty="0">
                <a:solidFill>
                  <a:srgbClr val="202122"/>
                </a:solidFill>
                <a:effectLst/>
                <a:latin typeface="inherit"/>
              </a:rPr>
              <a:t>1992: </a:t>
            </a:r>
            <a:r>
              <a:rPr lang="uk-UA" sz="9600" dirty="0">
                <a:latin typeface="inherit"/>
              </a:rPr>
              <a:t>Міжнародна премія короля Фейсала</a:t>
            </a:r>
            <a:endParaRPr lang="uk-UA" sz="9600" b="0" i="0" dirty="0">
              <a:effectLst/>
              <a:latin typeface="inherit"/>
            </a:endParaRPr>
          </a:p>
          <a:p>
            <a:pPr fontAlgn="base"/>
            <a:r>
              <a:rPr lang="uk-UA" sz="9600" b="0" i="0" dirty="0">
                <a:solidFill>
                  <a:srgbClr val="202122"/>
                </a:solidFill>
                <a:effectLst/>
                <a:latin typeface="inherit"/>
              </a:rPr>
              <a:t>1992: Іноземний член Паризької АН</a:t>
            </a:r>
          </a:p>
          <a:p>
            <a:pPr fontAlgn="base"/>
            <a:r>
              <a:rPr lang="uk-UA" sz="9600" b="0" i="0" dirty="0">
                <a:solidFill>
                  <a:srgbClr val="202122"/>
                </a:solidFill>
                <a:effectLst/>
                <a:latin typeface="inherit"/>
              </a:rPr>
              <a:t>2002: </a:t>
            </a:r>
            <a:r>
              <a:rPr lang="uk-UA" sz="9600" dirty="0">
                <a:latin typeface="inherit"/>
              </a:rPr>
              <a:t>Премія </a:t>
            </a:r>
            <a:r>
              <a:rPr lang="uk-UA" sz="9600" dirty="0" err="1">
                <a:latin typeface="inherit"/>
              </a:rPr>
              <a:t>Дена</a:t>
            </a:r>
            <a:r>
              <a:rPr lang="uk-UA" sz="9600" dirty="0">
                <a:latin typeface="inherit"/>
              </a:rPr>
              <a:t> Девіда</a:t>
            </a:r>
            <a:endParaRPr lang="en-US" sz="9600" b="0" i="0" dirty="0">
              <a:effectLst/>
              <a:latin typeface="inherit"/>
            </a:endParaRPr>
          </a:p>
          <a:p>
            <a:pPr fontAlgn="base"/>
            <a:r>
              <a:rPr lang="en-US" sz="9600" b="0" i="0" dirty="0">
                <a:effectLst/>
                <a:latin typeface="inherit"/>
              </a:rPr>
              <a:t>2002: </a:t>
            </a:r>
            <a:r>
              <a:rPr lang="uk-UA" sz="9600" dirty="0">
                <a:latin typeface="inherit"/>
              </a:rPr>
              <a:t>Премія фонду «</a:t>
            </a:r>
            <a:r>
              <a:rPr lang="en-US" sz="9600" dirty="0">
                <a:latin typeface="inherit"/>
              </a:rPr>
              <a:t>March of Dimes» </a:t>
            </a:r>
            <a:r>
              <a:rPr lang="uk-UA" sz="9600" dirty="0">
                <a:latin typeface="inherit"/>
              </a:rPr>
              <a:t>з біології розвитку</a:t>
            </a:r>
            <a:endParaRPr lang="en-US" sz="9600" b="0" i="0" dirty="0">
              <a:effectLst/>
              <a:latin typeface="inherit"/>
            </a:endParaRPr>
          </a:p>
          <a:p>
            <a:pPr fontAlgn="base"/>
            <a:r>
              <a:rPr lang="en-US" sz="9600" b="0" i="0" dirty="0">
                <a:effectLst/>
                <a:latin typeface="inherit"/>
              </a:rPr>
              <a:t>2002: </a:t>
            </a:r>
            <a:r>
              <a:rPr lang="uk-UA" sz="9600" dirty="0">
                <a:latin typeface="inherit"/>
              </a:rPr>
              <a:t>Нобелівська премія з фізіології або медицини</a:t>
            </a:r>
            <a:endParaRPr lang="uk-UA" sz="9600" b="0" i="0" dirty="0">
              <a:effectLst/>
              <a:latin typeface="inherit"/>
            </a:endParaRPr>
          </a:p>
          <a:p>
            <a:pPr fontAlgn="base"/>
            <a:r>
              <a:rPr lang="uk-UA" sz="9600" b="0" i="0" dirty="0">
                <a:effectLst/>
                <a:latin typeface="inherit"/>
              </a:rPr>
              <a:t>2005: </a:t>
            </a:r>
            <a:r>
              <a:rPr lang="uk-UA" sz="9600" dirty="0">
                <a:latin typeface="inherit"/>
              </a:rPr>
              <a:t>Орден </a:t>
            </a:r>
            <a:r>
              <a:rPr lang="uk-UA" sz="9600" dirty="0" err="1">
                <a:latin typeface="inherit"/>
              </a:rPr>
              <a:t>Мапунгубве</a:t>
            </a:r>
            <a:r>
              <a:rPr lang="uk-UA" sz="9600" baseline="30000" dirty="0">
                <a:latin typeface="inherit"/>
              </a:rPr>
              <a:t>,</a:t>
            </a:r>
            <a:r>
              <a:rPr lang="en-US" sz="9600" b="0" i="0" dirty="0">
                <a:effectLst/>
                <a:latin typeface="inherit"/>
              </a:rPr>
              <a:t> </a:t>
            </a:r>
            <a:r>
              <a:rPr lang="uk-UA" sz="9600" b="0" i="0" dirty="0">
                <a:effectLst/>
                <a:latin typeface="inherit"/>
              </a:rPr>
              <a:t>у золоті</a:t>
            </a:r>
          </a:p>
          <a:p>
            <a:pPr fontAlgn="base"/>
            <a:r>
              <a:rPr lang="uk-UA" sz="9600" b="0" i="0" dirty="0">
                <a:effectLst/>
                <a:latin typeface="inherit"/>
              </a:rPr>
              <a:t>2006: Національна наукова й технологічна медаль вручена </a:t>
            </a:r>
            <a:r>
              <a:rPr lang="uk-UA" sz="9600" dirty="0">
                <a:latin typeface="inherit"/>
              </a:rPr>
              <a:t>Агентством з науки, технології і досліджень</a:t>
            </a:r>
            <a:r>
              <a:rPr lang="uk-UA" sz="9600" b="0" i="0" dirty="0">
                <a:effectLst/>
                <a:latin typeface="inherit"/>
              </a:rPr>
              <a:t> (Сінгапур) за його видатний та стратегічний внесок у розвиток наукових можливостей і культури Сінгапуру, зокрема у </a:t>
            </a:r>
            <a:r>
              <a:rPr lang="uk-UA" sz="9600" b="0" i="0" dirty="0" err="1">
                <a:effectLst/>
                <a:latin typeface="inherit"/>
              </a:rPr>
              <a:t>біомедичних</a:t>
            </a:r>
            <a:r>
              <a:rPr lang="uk-UA" sz="9600" b="0" i="0" dirty="0">
                <a:effectLst/>
                <a:latin typeface="inherit"/>
              </a:rPr>
              <a:t> науках</a:t>
            </a:r>
          </a:p>
          <a:p>
            <a:pPr fontAlgn="base"/>
            <a:r>
              <a:rPr lang="uk-UA" sz="9600" b="0" i="0" dirty="0">
                <a:effectLst/>
                <a:latin typeface="inherit"/>
              </a:rPr>
              <a:t>2006: </a:t>
            </a:r>
            <a:r>
              <a:rPr lang="uk-UA" sz="9600" dirty="0">
                <a:latin typeface="inherit"/>
              </a:rPr>
              <a:t>Орден Інфанта дона </a:t>
            </a:r>
            <a:r>
              <a:rPr lang="uk-UA" sz="9600" dirty="0" err="1">
                <a:latin typeface="inherit"/>
              </a:rPr>
              <a:t>Енріке</a:t>
            </a:r>
            <a:r>
              <a:rPr lang="uk-UA" sz="9600" b="0" i="0" dirty="0">
                <a:effectLst/>
                <a:latin typeface="inherit"/>
              </a:rPr>
              <a:t>, Великий Хрест (Португалія)</a:t>
            </a:r>
          </a:p>
          <a:p>
            <a:pPr fontAlgn="base"/>
            <a:r>
              <a:rPr lang="uk-UA" sz="9600" b="0" i="0" dirty="0">
                <a:effectLst/>
                <a:latin typeface="inherit"/>
              </a:rPr>
              <a:t>2008: Університет </a:t>
            </a:r>
            <a:r>
              <a:rPr lang="uk-UA" sz="9600" b="0" i="0" dirty="0" err="1">
                <a:effectLst/>
                <a:latin typeface="inherit"/>
              </a:rPr>
              <a:t>Вітватерзренд</a:t>
            </a:r>
            <a:r>
              <a:rPr lang="uk-UA" sz="9600" b="0" i="0" dirty="0">
                <a:effectLst/>
                <a:latin typeface="inherit"/>
              </a:rPr>
              <a:t> було перейменовано на Інститут молекулярної біології </a:t>
            </a:r>
            <a:r>
              <a:rPr lang="uk-UA" sz="9600" b="0" i="0" dirty="0" err="1">
                <a:effectLst/>
                <a:latin typeface="inherit"/>
              </a:rPr>
              <a:t>Сідні</a:t>
            </a:r>
            <a:r>
              <a:rPr lang="uk-UA" sz="9600" b="0" i="0" dirty="0">
                <a:effectLst/>
                <a:latin typeface="inherit"/>
              </a:rPr>
              <a:t> </a:t>
            </a:r>
            <a:r>
              <a:rPr lang="uk-UA" sz="9600" b="0" i="0" dirty="0" err="1">
                <a:effectLst/>
                <a:latin typeface="inherit"/>
              </a:rPr>
              <a:t>Бреннера</a:t>
            </a:r>
            <a:r>
              <a:rPr lang="uk-UA" sz="9600" b="0" i="0" u="none" strike="noStrike" baseline="30000" dirty="0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[22]</a:t>
            </a:r>
            <a:endParaRPr lang="uk-UA" sz="9600" b="0" i="0" dirty="0">
              <a:effectLst/>
              <a:latin typeface="inherit"/>
            </a:endParaRPr>
          </a:p>
          <a:p>
            <a:pPr fontAlgn="base"/>
            <a:r>
              <a:rPr lang="uk-UA" sz="9600" b="0" i="0" dirty="0">
                <a:effectLst/>
                <a:latin typeface="inherit"/>
              </a:rPr>
              <a:t>2017: </a:t>
            </a:r>
            <a:r>
              <a:rPr lang="uk-UA" sz="9600" dirty="0">
                <a:latin typeface="inherit"/>
              </a:rPr>
              <a:t>Орден Вранішнього Сонця</a:t>
            </a:r>
            <a:r>
              <a:rPr lang="uk-UA" sz="9600" b="0" i="0" dirty="0">
                <a:effectLst/>
                <a:latin typeface="inherit"/>
              </a:rPr>
              <a:t>, 1 ступінь (Японія)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081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10A67-8C4E-F5C9-2689-5D26A13E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943" y="749102"/>
            <a:ext cx="4644421" cy="839554"/>
          </a:xfrm>
        </p:spPr>
        <p:txBody>
          <a:bodyPr>
            <a:normAutofit fontScale="90000"/>
          </a:bodyPr>
          <a:lstStyle/>
          <a:p>
            <a:r>
              <a:rPr lang="uk-UA" sz="6600" b="1" dirty="0"/>
              <a:t>Кінець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1D0216-DE3D-FC38-5069-3DB2881FF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795" y="2855286"/>
            <a:ext cx="9603275" cy="2085213"/>
          </a:xfrm>
        </p:spPr>
        <p:txBody>
          <a:bodyPr>
            <a:normAutofit/>
          </a:bodyPr>
          <a:lstStyle/>
          <a:p>
            <a:r>
              <a:rPr lang="uk-UA" sz="96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88380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C43B2-9D70-EC4F-E2A5-A214D5B3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4238021" cy="121121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СІДНЕЙ БРЕННЕР (</a:t>
            </a:r>
            <a:r>
              <a:rPr lang="uk-UA" b="1" dirty="0" err="1"/>
              <a:t>Sydney</a:t>
            </a:r>
            <a:r>
              <a:rPr lang="uk-UA" b="1" dirty="0"/>
              <a:t> </a:t>
            </a:r>
            <a:r>
              <a:rPr lang="uk-UA" b="1" dirty="0" err="1"/>
              <a:t>brenner</a:t>
            </a:r>
            <a:r>
              <a:rPr lang="uk-UA" b="1" dirty="0"/>
              <a:t>)</a:t>
            </a: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73B4ED73-37A9-01F8-3843-AA2DBD41D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129282"/>
              </p:ext>
            </p:extLst>
          </p:nvPr>
        </p:nvGraphicFramePr>
        <p:xfrm>
          <a:off x="37233" y="1954385"/>
          <a:ext cx="8497456" cy="4099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728">
                  <a:extLst>
                    <a:ext uri="{9D8B030D-6E8A-4147-A177-3AD203B41FA5}">
                      <a16:colId xmlns:a16="http://schemas.microsoft.com/office/drawing/2014/main" val="3294267544"/>
                    </a:ext>
                  </a:extLst>
                </a:gridCol>
                <a:gridCol w="4248728">
                  <a:extLst>
                    <a:ext uri="{9D8B030D-6E8A-4147-A177-3AD203B41FA5}">
                      <a16:colId xmlns:a16="http://schemas.microsoft.com/office/drawing/2014/main" val="3630859913"/>
                    </a:ext>
                  </a:extLst>
                </a:gridCol>
              </a:tblGrid>
              <a:tr h="1134750"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dirty="0">
                          <a:effectLst/>
                        </a:rPr>
                        <a:t>Народився</a:t>
                      </a:r>
                    </a:p>
                  </a:txBody>
                  <a:tcPr marL="46182" marR="46182" marT="32327" marB="3232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 січня</a:t>
                      </a:r>
                      <a:r>
                        <a:rPr lang="uk-UA" sz="2800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1927</a:t>
                      </a:r>
                      <a:br>
                        <a:rPr lang="uk-UA" sz="2800" u="non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2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Джермістон</a:t>
                      </a:r>
                      <a:r>
                        <a:rPr lang="uk-UA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Південно-Африканський Союз</a:t>
                      </a:r>
                      <a:endParaRPr lang="uk-UA" sz="2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182" marR="46182" marT="32327" marB="32327"/>
                </a:tc>
                <a:extLst>
                  <a:ext uri="{0D108BD9-81ED-4DB2-BD59-A6C34878D82A}">
                    <a16:rowId xmlns:a16="http://schemas.microsoft.com/office/drawing/2014/main" val="193338759"/>
                  </a:ext>
                </a:extLst>
              </a:tr>
              <a:tr h="784052"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dirty="0">
                          <a:effectLst/>
                        </a:rPr>
                        <a:t>Помер</a:t>
                      </a:r>
                    </a:p>
                  </a:txBody>
                  <a:tcPr marL="46182" marR="46182" marT="32327" marB="3232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 квітня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 (92 роки)</a:t>
                      </a:r>
                      <a:b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Сінгапур</a:t>
                      </a:r>
                      <a:endParaRPr lang="uk-UA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182" marR="46182" marT="32327" marB="32327"/>
                </a:tc>
                <a:extLst>
                  <a:ext uri="{0D108BD9-81ED-4DB2-BD59-A6C34878D82A}">
                    <a16:rowId xmlns:a16="http://schemas.microsoft.com/office/drawing/2014/main" val="2485777058"/>
                  </a:ext>
                </a:extLst>
              </a:tr>
              <a:tr h="433353"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dirty="0">
                          <a:effectLst/>
                        </a:rPr>
                        <a:t>Країна</a:t>
                      </a:r>
                    </a:p>
                  </a:txBody>
                  <a:tcPr marL="46182" marR="46182" marT="32327" marB="3232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dirty="0">
                          <a:effectLst/>
                        </a:rPr>
                        <a:t> </a:t>
                      </a:r>
                      <a:r>
                        <a:rPr lang="uk-UA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Велика Британія</a:t>
                      </a:r>
                      <a:endParaRPr lang="uk-UA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182" marR="46182" marT="32327" marB="32327"/>
                </a:tc>
                <a:extLst>
                  <a:ext uri="{0D108BD9-81ED-4DB2-BD59-A6C34878D82A}">
                    <a16:rowId xmlns:a16="http://schemas.microsoft.com/office/drawing/2014/main" val="2406159747"/>
                  </a:ext>
                </a:extLst>
              </a:tr>
              <a:tr h="784052"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dirty="0">
                          <a:effectLst/>
                        </a:rPr>
                        <a:t>Діяльність</a:t>
                      </a:r>
                    </a:p>
                  </a:txBody>
                  <a:tcPr marL="46182" marR="46182" marT="32327" marB="3232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2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Біотехнолог</a:t>
                      </a:r>
                      <a:r>
                        <a:rPr lang="uk-UA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генетик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fontAlgn="t"/>
                      <a:r>
                        <a:rPr lang="uk-UA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Викладач університету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fontAlgn="t"/>
                      <a:r>
                        <a:rPr lang="uk-UA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біолог</a:t>
                      </a:r>
                      <a:endParaRPr lang="uk-UA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182" marR="46182" marT="32327" marB="32327"/>
                </a:tc>
                <a:extLst>
                  <a:ext uri="{0D108BD9-81ED-4DB2-BD59-A6C34878D82A}">
                    <a16:rowId xmlns:a16="http://schemas.microsoft.com/office/drawing/2014/main" val="424486155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62B5D7-045F-D92C-D163-EBC7FB54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657" y="0"/>
            <a:ext cx="4323915" cy="60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85A3E-0B8D-4833-8C6A-8DBC50AD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b="1" i="0" dirty="0">
                <a:solidFill>
                  <a:srgbClr val="202122"/>
                </a:solidFill>
                <a:effectLst/>
                <a:latin typeface="Linux Libertine"/>
              </a:rPr>
            </a:br>
            <a:r>
              <a:rPr lang="uk-UA" b="1" i="0" dirty="0">
                <a:solidFill>
                  <a:srgbClr val="202122"/>
                </a:solidFill>
                <a:effectLst/>
                <a:latin typeface="inherit"/>
              </a:rPr>
              <a:t>Біографія: початок кар'єри</a:t>
            </a:r>
            <a:br>
              <a:rPr lang="uk-UA" b="1" i="0" dirty="0">
                <a:solidFill>
                  <a:srgbClr val="202122"/>
                </a:solidFill>
                <a:effectLst/>
                <a:latin typeface="Linux Libertine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2B3681-E17F-AE5F-2654-0C4DB464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4"/>
            <a:ext cx="7008929" cy="3490674"/>
          </a:xfrm>
        </p:spPr>
        <p:txBody>
          <a:bodyPr>
            <a:normAutofit fontScale="92500"/>
          </a:bodyPr>
          <a:lstStyle/>
          <a:p>
            <a:r>
              <a:rPr lang="uk-UA" sz="2800" b="0" i="0" dirty="0" err="1">
                <a:effectLst/>
                <a:latin typeface="-apple-system"/>
              </a:rPr>
              <a:t>Сідні</a:t>
            </a:r>
            <a:r>
              <a:rPr lang="uk-UA" sz="2800" b="0" i="0" dirty="0">
                <a:effectLst/>
                <a:latin typeface="-apple-system"/>
              </a:rPr>
              <a:t> </a:t>
            </a:r>
            <a:r>
              <a:rPr lang="uk-UA" sz="2800" b="0" i="0" dirty="0" err="1">
                <a:effectLst/>
                <a:latin typeface="-apple-system"/>
              </a:rPr>
              <a:t>Бреннер</a:t>
            </a:r>
            <a:r>
              <a:rPr lang="uk-UA" sz="2800" b="0" i="0" dirty="0">
                <a:effectLst/>
                <a:latin typeface="-apple-system"/>
              </a:rPr>
              <a:t> народився в сім'ї єврейських іммігрантів. Його батько іммігрував з </a:t>
            </a:r>
            <a:r>
              <a:rPr lang="uk-UA" sz="2800" dirty="0">
                <a:latin typeface="-apple-system"/>
              </a:rPr>
              <a:t>Литви</a:t>
            </a:r>
            <a:r>
              <a:rPr lang="uk-UA" sz="2800" b="0" i="0" dirty="0">
                <a:effectLst/>
                <a:latin typeface="-apple-system"/>
              </a:rPr>
              <a:t> в </a:t>
            </a:r>
            <a:r>
              <a:rPr lang="uk-UA" sz="2800" dirty="0">
                <a:latin typeface="-apple-system"/>
              </a:rPr>
              <a:t>1910 ро</a:t>
            </a:r>
            <a:r>
              <a:rPr lang="uk-UA" sz="2800" b="0" i="0" dirty="0">
                <a:effectLst/>
                <a:latin typeface="-apple-system"/>
              </a:rPr>
              <a:t>ці, а матір — з </a:t>
            </a:r>
            <a:r>
              <a:rPr lang="uk-UA" sz="2800" dirty="0">
                <a:latin typeface="-apple-system"/>
              </a:rPr>
              <a:t>Латвії </a:t>
            </a:r>
            <a:r>
              <a:rPr lang="uk-UA" sz="2800" b="0" i="0" dirty="0">
                <a:effectLst/>
                <a:latin typeface="-apple-system"/>
              </a:rPr>
              <a:t>в </a:t>
            </a:r>
            <a:r>
              <a:rPr lang="uk-UA" sz="2800" dirty="0">
                <a:latin typeface="-apple-system"/>
              </a:rPr>
              <a:t>1922</a:t>
            </a:r>
            <a:r>
              <a:rPr lang="uk-UA" sz="2800" b="0" i="0" dirty="0">
                <a:effectLst/>
                <a:latin typeface="-apple-system"/>
              </a:rPr>
              <a:t>. Закінчив провідний Університет</a:t>
            </a:r>
            <a:r>
              <a:rPr lang="uk-UA" sz="2800" dirty="0">
                <a:solidFill>
                  <a:srgbClr val="FA2B5C"/>
                </a:solidFill>
                <a:latin typeface="-apple-system"/>
              </a:rPr>
              <a:t> </a:t>
            </a:r>
            <a:r>
              <a:rPr lang="uk-UA" sz="2800" dirty="0" err="1">
                <a:latin typeface="-apple-system"/>
              </a:rPr>
              <a:t>Вітватерсранда</a:t>
            </a:r>
            <a:r>
              <a:rPr lang="uk-UA" sz="2800" b="0" i="0" dirty="0">
                <a:effectLst/>
                <a:latin typeface="-apple-system"/>
              </a:rPr>
              <a:t> в </a:t>
            </a:r>
            <a:r>
              <a:rPr lang="uk-UA" sz="2800" dirty="0" err="1">
                <a:latin typeface="-apple-system"/>
              </a:rPr>
              <a:t>Йоганесбурзі</a:t>
            </a:r>
            <a:r>
              <a:rPr lang="uk-UA" sz="2800" b="0" i="0" dirty="0">
                <a:effectLst/>
                <a:latin typeface="-apple-system"/>
              </a:rPr>
              <a:t>. Закінчив аспірантуру і отримав ступінь доктора філософії вже в </a:t>
            </a:r>
            <a:r>
              <a:rPr lang="uk-UA" sz="2800" dirty="0">
                <a:latin typeface="-apple-system"/>
              </a:rPr>
              <a:t>Оксфордському університеті.</a:t>
            </a: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281717-5AF7-28E2-CF11-11CE8C9C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722" y="2406728"/>
            <a:ext cx="5550278" cy="36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3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B1CD3-C6BD-6659-FAC6-476B1FBE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b="1" i="0" dirty="0">
                <a:solidFill>
                  <a:srgbClr val="202122"/>
                </a:solidFill>
                <a:effectLst/>
                <a:latin typeface="Linux Libertine"/>
              </a:rPr>
            </a:br>
            <a:r>
              <a:rPr lang="uk-UA" b="1" i="0" dirty="0">
                <a:solidFill>
                  <a:srgbClr val="202122"/>
                </a:solidFill>
                <a:effectLst/>
                <a:latin typeface="inherit"/>
              </a:rPr>
              <a:t>Науковий внесок</a:t>
            </a:r>
            <a:br>
              <a:rPr lang="uk-UA" b="1" i="0" dirty="0">
                <a:solidFill>
                  <a:srgbClr val="202122"/>
                </a:solidFill>
                <a:effectLst/>
                <a:latin typeface="Linux Libertine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287101-679F-981A-2926-91B3D33E1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53754"/>
            <a:ext cx="7019636" cy="3450613"/>
          </a:xfrm>
        </p:spPr>
        <p:txBody>
          <a:bodyPr>
            <a:normAutofit/>
          </a:bodyPr>
          <a:lstStyle/>
          <a:p>
            <a:r>
              <a:rPr lang="uk-UA" sz="2800" b="0" i="0" dirty="0">
                <a:effectLst/>
                <a:latin typeface="-apple-system"/>
              </a:rPr>
              <a:t>У 1960-х роках </a:t>
            </a:r>
            <a:r>
              <a:rPr lang="uk-UA" sz="2800" b="0" i="0" dirty="0" err="1">
                <a:effectLst/>
                <a:latin typeface="-apple-system"/>
              </a:rPr>
              <a:t>Бреннер</a:t>
            </a:r>
            <a:r>
              <a:rPr lang="uk-UA" sz="2800" b="0" i="0" dirty="0">
                <a:effectLst/>
                <a:latin typeface="-apple-system"/>
              </a:rPr>
              <a:t> </a:t>
            </a:r>
            <a:r>
              <a:rPr lang="uk-UA" sz="2800" b="0" i="0" dirty="0" err="1">
                <a:effectLst/>
                <a:latin typeface="-apple-system"/>
              </a:rPr>
              <a:t>вніс</a:t>
            </a:r>
            <a:r>
              <a:rPr lang="uk-UA" sz="2800" b="0" i="0" dirty="0">
                <a:effectLst/>
                <a:latin typeface="-apple-system"/>
              </a:rPr>
              <a:t> істотний внесок у розкриття триплетного коду </a:t>
            </a:r>
            <a:r>
              <a:rPr lang="uk-UA" sz="2800" dirty="0">
                <a:latin typeface="-apple-system"/>
              </a:rPr>
              <a:t>трансляції білка</a:t>
            </a:r>
            <a:r>
              <a:rPr lang="uk-UA" sz="2800" b="0" i="0" dirty="0">
                <a:effectLst/>
                <a:latin typeface="-apple-system"/>
              </a:rPr>
              <a:t>. У ході експерименту разом із видатним англійським фізіологом </a:t>
            </a:r>
            <a:r>
              <a:rPr lang="uk-UA" sz="2800" b="0" i="0" dirty="0" err="1">
                <a:effectLst/>
                <a:latin typeface="-apple-system"/>
              </a:rPr>
              <a:t>Френсісом</a:t>
            </a:r>
            <a:r>
              <a:rPr lang="uk-UA" sz="2800" dirty="0">
                <a:solidFill>
                  <a:srgbClr val="FA2B5C"/>
                </a:solidFill>
                <a:latin typeface="-apple-system"/>
              </a:rPr>
              <a:t> </a:t>
            </a:r>
            <a:r>
              <a:rPr lang="uk-UA" sz="2800" dirty="0" err="1">
                <a:latin typeface="-apple-system"/>
              </a:rPr>
              <a:t>Кріком</a:t>
            </a:r>
            <a:r>
              <a:rPr lang="uk-UA" sz="2800" dirty="0">
                <a:latin typeface="-apple-system"/>
              </a:rPr>
              <a:t> </a:t>
            </a:r>
            <a:r>
              <a:rPr lang="uk-UA" sz="2800" b="0" i="0" dirty="0">
                <a:effectLst/>
                <a:latin typeface="-apple-system"/>
              </a:rPr>
              <a:t>вони відкрили так звані </a:t>
            </a:r>
            <a:r>
              <a:rPr lang="uk-UA" sz="2800" dirty="0">
                <a:latin typeface="-apple-system"/>
              </a:rPr>
              <a:t>«мутації з</a:t>
            </a:r>
            <a:r>
              <a:rPr lang="uk-UA" sz="2800" b="0" i="0" dirty="0">
                <a:effectLst/>
                <a:latin typeface="-apple-system"/>
              </a:rPr>
              <a:t>суву рамки». Зрештою, це забезпечило, в подальшому, розкриття </a:t>
            </a:r>
            <a:r>
              <a:rPr lang="uk-UA" sz="2800" dirty="0">
                <a:latin typeface="-apple-system"/>
              </a:rPr>
              <a:t>генетичного коду.</a:t>
            </a: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49A117-010D-C784-F46A-BFA42933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741" y="1017233"/>
            <a:ext cx="5333259" cy="51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5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183712-4854-3166-242C-4A76167E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23" y="3084946"/>
            <a:ext cx="12144349" cy="3450613"/>
          </a:xfrm>
        </p:spPr>
        <p:txBody>
          <a:bodyPr>
            <a:noAutofit/>
          </a:bodyPr>
          <a:lstStyle/>
          <a:p>
            <a:r>
              <a:rPr lang="uk-UA" sz="2800" b="0" i="0" dirty="0">
                <a:solidFill>
                  <a:srgbClr val="202122"/>
                </a:solidFill>
                <a:effectLst/>
                <a:latin typeface="-apple-system"/>
              </a:rPr>
              <a:t>Після цього </a:t>
            </a:r>
            <a:r>
              <a:rPr lang="uk-UA" sz="2800" b="0" i="0" dirty="0" err="1">
                <a:solidFill>
                  <a:srgbClr val="202122"/>
                </a:solidFill>
                <a:effectLst/>
                <a:latin typeface="-apple-system"/>
              </a:rPr>
              <a:t>Бреннер</a:t>
            </a:r>
            <a:r>
              <a:rPr lang="uk-UA" sz="2800" b="0" i="0" dirty="0">
                <a:effectLst/>
                <a:latin typeface="-apple-system"/>
              </a:rPr>
              <a:t> сфокусувався на біології вільноживучих нематод як мо</a:t>
            </a:r>
            <a:r>
              <a:rPr lang="uk-UA" sz="2800" b="0" i="0" dirty="0">
                <a:solidFill>
                  <a:srgbClr val="202122"/>
                </a:solidFill>
                <a:effectLst/>
                <a:latin typeface="-apple-system"/>
              </a:rPr>
              <a:t>дельного організму для дослідження біології розвитку, включаючи </a:t>
            </a:r>
            <a:r>
              <a:rPr lang="uk-UA" sz="2800" b="0" i="0" dirty="0" err="1">
                <a:solidFill>
                  <a:srgbClr val="202122"/>
                </a:solidFill>
                <a:effectLst/>
                <a:latin typeface="-apple-system"/>
              </a:rPr>
              <a:t>нейрональний</a:t>
            </a:r>
            <a:r>
              <a:rPr lang="uk-UA" sz="2800" b="0" i="0" dirty="0">
                <a:solidFill>
                  <a:srgbClr val="202122"/>
                </a:solidFill>
                <a:effectLst/>
                <a:latin typeface="-apple-system"/>
              </a:rPr>
              <a:t> розвиток. Він вибрав цього міліметрового ґрунтового черв’яка як модель завдяки простоті його анатомії, легкості вирощування у великих кількостях і, найголовніше, тому що він виявився виключно придатним для генетичного аналізу.</a:t>
            </a: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A57F5-6FEE-3B5A-0CF0-0341B10B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8" y="0"/>
            <a:ext cx="7813963" cy="30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725DD7-7B4D-0516-3E7A-54849B30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906"/>
            <a:ext cx="7552026" cy="3450613"/>
          </a:xfrm>
        </p:spPr>
        <p:txBody>
          <a:bodyPr>
            <a:noAutofit/>
          </a:bodyPr>
          <a:lstStyle/>
          <a:p>
            <a:r>
              <a:rPr lang="uk-UA" sz="2800" b="0" i="0" dirty="0">
                <a:effectLst/>
                <a:latin typeface="-apple-system"/>
              </a:rPr>
              <a:t>За останні дослідження </a:t>
            </a:r>
            <a:r>
              <a:rPr lang="uk-UA" sz="2800" b="0" i="0" dirty="0" err="1">
                <a:effectLst/>
                <a:latin typeface="-apple-system"/>
              </a:rPr>
              <a:t>Сідні</a:t>
            </a:r>
            <a:r>
              <a:rPr lang="uk-UA" sz="2800" b="0" i="0" dirty="0">
                <a:effectLst/>
                <a:latin typeface="-apple-system"/>
              </a:rPr>
              <a:t> </a:t>
            </a:r>
            <a:r>
              <a:rPr lang="uk-UA" sz="2800" b="0" i="0" dirty="0" err="1">
                <a:effectLst/>
                <a:latin typeface="-apple-system"/>
              </a:rPr>
              <a:t>Бреннер</a:t>
            </a:r>
            <a:r>
              <a:rPr lang="uk-UA" sz="2800" b="0" i="0" dirty="0">
                <a:effectLst/>
                <a:latin typeface="-apple-system"/>
              </a:rPr>
              <a:t> разом із Робертом</a:t>
            </a:r>
            <a:r>
              <a:rPr lang="uk-UA" sz="2800" dirty="0">
                <a:solidFill>
                  <a:srgbClr val="FA2B5C"/>
                </a:solidFill>
                <a:latin typeface="-apple-system"/>
              </a:rPr>
              <a:t> </a:t>
            </a:r>
            <a:r>
              <a:rPr lang="uk-UA" sz="2800" dirty="0" err="1">
                <a:latin typeface="-apple-system"/>
              </a:rPr>
              <a:t>Горвіцем</a:t>
            </a:r>
            <a:r>
              <a:rPr lang="uk-UA" sz="2800" b="0" i="0" dirty="0">
                <a:effectLst/>
                <a:latin typeface="-apple-system"/>
              </a:rPr>
              <a:t> та Джоном</a:t>
            </a:r>
            <a:r>
              <a:rPr lang="uk-UA" sz="2800" dirty="0">
                <a:solidFill>
                  <a:srgbClr val="FA2B5C"/>
                </a:solidFill>
                <a:latin typeface="-apple-system"/>
              </a:rPr>
              <a:t> </a:t>
            </a:r>
            <a:r>
              <a:rPr lang="uk-UA" sz="2800" dirty="0" err="1">
                <a:latin typeface="-apple-system"/>
              </a:rPr>
              <a:t>Салстоном</a:t>
            </a:r>
            <a:r>
              <a:rPr lang="uk-UA" sz="2800" b="0" i="0" dirty="0">
                <a:effectLst/>
                <a:latin typeface="-apple-system"/>
              </a:rPr>
              <a:t> у </a:t>
            </a:r>
            <a:r>
              <a:rPr lang="uk-UA" sz="2800" b="0" i="0" u="none" strike="noStrike" dirty="0">
                <a:effectLst/>
                <a:latin typeface="-apple-system"/>
                <a:hlinkClick r:id="rId2" tooltip="20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2002</a:t>
            </a:r>
            <a:r>
              <a:rPr lang="uk-UA" sz="2800" b="0" i="0" dirty="0">
                <a:effectLst/>
                <a:latin typeface="-apple-system"/>
              </a:rPr>
              <a:t> році отримав </a:t>
            </a:r>
            <a:r>
              <a:rPr lang="uk-UA" sz="2800" b="0" i="0" strike="noStrike" dirty="0">
                <a:effectLst/>
                <a:latin typeface="-apple-system"/>
                <a:hlinkClick r:id="rId3" tooltip="Нобелівська премія з фізіології або медици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Нобелівську премії в області медицин</a:t>
            </a:r>
            <a:r>
              <a:rPr lang="uk-UA" sz="2800" dirty="0">
                <a:latin typeface="-apple-system"/>
                <a:hlinkClick r:id="rId3" tooltip="Нобелівська премія з фізіології або медици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 і </a:t>
            </a:r>
            <a:r>
              <a:rPr lang="uk-UA" sz="2800" b="0" i="0" strike="noStrike" dirty="0">
                <a:effectLst/>
                <a:latin typeface="-apple-system"/>
                <a:hlinkClick r:id="rId3" tooltip="Нобелівська премія з фізіології або медици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фізіології</a:t>
            </a:r>
            <a:r>
              <a:rPr lang="uk-UA" sz="2800" b="0" i="0" dirty="0">
                <a:effectLst/>
                <a:latin typeface="-apple-system"/>
              </a:rPr>
              <a:t> «За відкриття в області генетичного регулювання розвитку людських органів». </a:t>
            </a:r>
            <a:endParaRPr lang="uk-UA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E10ECF-0C34-5084-1922-D55ADF20F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026" y="-114639"/>
            <a:ext cx="4639974" cy="69726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7289D4-4A17-6735-085A-63E92CF8F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0647"/>
            <a:ext cx="7552026" cy="32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7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36B552-686E-1E31-CD03-CE075727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6329" y="4086199"/>
            <a:ext cx="12598401" cy="1494022"/>
          </a:xfrm>
        </p:spPr>
        <p:txBody>
          <a:bodyPr>
            <a:normAutofit lnSpcReduction="10000"/>
          </a:bodyPr>
          <a:lstStyle/>
          <a:p>
            <a:r>
              <a:rPr lang="uk-UA" sz="2800" b="0" i="0" dirty="0">
                <a:solidFill>
                  <a:srgbClr val="202122"/>
                </a:solidFill>
                <a:effectLst/>
                <a:latin typeface="-apple-system"/>
              </a:rPr>
              <a:t>Його Нобелівська лекція називалася «Природний дар науці» </a:t>
            </a:r>
            <a:r>
              <a:rPr lang="uk-UA" sz="2800" b="0" i="0">
                <a:solidFill>
                  <a:srgbClr val="202122"/>
                </a:solidFill>
                <a:effectLst/>
                <a:latin typeface="-apple-system"/>
              </a:rPr>
              <a:t>і була присвячена </a:t>
            </a:r>
            <a:r>
              <a:rPr lang="uk-UA" sz="2800" b="0" i="0" dirty="0">
                <a:solidFill>
                  <a:srgbClr val="202122"/>
                </a:solidFill>
                <a:effectLst/>
                <a:latin typeface="-apple-system"/>
              </a:rPr>
              <a:t>скромній нематоді, яка допомогла розкрити багато особливостей розвитку організмів, такі, наприклад, як </a:t>
            </a:r>
            <a:r>
              <a:rPr lang="uk-UA" sz="2800" b="0" i="0" dirty="0" err="1">
                <a:solidFill>
                  <a:srgbClr val="202122"/>
                </a:solidFill>
                <a:effectLst/>
                <a:latin typeface="-apple-system"/>
              </a:rPr>
              <a:t>апоптоз</a:t>
            </a:r>
            <a:r>
              <a:rPr lang="uk-UA" sz="2800" b="0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endParaRPr lang="uk-U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F2E88-A8C0-E5F6-12F4-DA206B9BCEF6}"/>
              </a:ext>
            </a:extLst>
          </p:cNvPr>
          <p:cNvSpPr txBox="1"/>
          <p:nvPr/>
        </p:nvSpPr>
        <p:spPr>
          <a:xfrm>
            <a:off x="0" y="5530261"/>
            <a:ext cx="12025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0" dirty="0" err="1">
                <a:effectLst/>
                <a:latin typeface="-apple-system"/>
              </a:rPr>
              <a:t>Апопто́з</a:t>
            </a:r>
            <a:r>
              <a:rPr lang="uk-UA" sz="2800" b="0" i="0" dirty="0">
                <a:effectLst/>
                <a:latin typeface="-apple-system"/>
              </a:rPr>
              <a:t> — найбільш розповсюджений тип </a:t>
            </a:r>
            <a:r>
              <a:rPr lang="uk-UA" sz="2800" dirty="0">
                <a:latin typeface="-apple-system"/>
              </a:rPr>
              <a:t>запрограмованої клітинної смерті</a:t>
            </a:r>
            <a:r>
              <a:rPr lang="uk-UA" sz="2800" b="0" i="0" dirty="0">
                <a:effectLst/>
                <a:latin typeface="-apple-system"/>
              </a:rPr>
              <a:t> </a:t>
            </a:r>
            <a:endParaRPr lang="uk-UA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054E28-B22A-1C68-C5B8-99EB66A30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66959" y="-2080203"/>
            <a:ext cx="4108401" cy="82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1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B15038-EBCF-E25B-23DB-48C76380D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67647"/>
            <a:ext cx="5098473" cy="2718395"/>
          </a:xfrm>
        </p:spPr>
        <p:txBody>
          <a:bodyPr>
            <a:noAutofit/>
          </a:bodyPr>
          <a:lstStyle/>
          <a:p>
            <a:r>
              <a:rPr lang="uk-UA" sz="3200" b="0" i="0" dirty="0" err="1">
                <a:solidFill>
                  <a:srgbClr val="202122"/>
                </a:solidFill>
                <a:effectLst/>
                <a:latin typeface="-apple-system"/>
              </a:rPr>
              <a:t>Бреннер</a:t>
            </a:r>
            <a:r>
              <a:rPr lang="uk-UA" sz="3200" b="0" i="0" dirty="0">
                <a:solidFill>
                  <a:srgbClr val="202122"/>
                </a:solidFill>
                <a:effectLst/>
                <a:latin typeface="-apple-system"/>
              </a:rPr>
              <a:t> заснував Інститут молекулярних наук, який асоційований з Інститутом біологічних досліджень </a:t>
            </a:r>
            <a:r>
              <a:rPr lang="uk-UA" sz="3200" b="0" i="0" dirty="0" err="1">
                <a:solidFill>
                  <a:srgbClr val="202122"/>
                </a:solidFill>
                <a:effectLst/>
                <a:latin typeface="-apple-system"/>
              </a:rPr>
              <a:t>Салко</a:t>
            </a:r>
            <a:r>
              <a:rPr lang="uk-UA" sz="3200" b="0" i="0" dirty="0">
                <a:solidFill>
                  <a:srgbClr val="202122"/>
                </a:solidFill>
                <a:effectLst/>
                <a:latin typeface="-apple-system"/>
              </a:rPr>
              <a:t> (</a:t>
            </a:r>
            <a:r>
              <a:rPr lang="uk-UA" sz="3200" dirty="0">
                <a:latin typeface="-apple-system"/>
              </a:rPr>
              <a:t>Сан-Дієго</a:t>
            </a:r>
            <a:r>
              <a:rPr lang="uk-UA" sz="3200" b="0" i="0" dirty="0">
                <a:solidFill>
                  <a:srgbClr val="202122"/>
                </a:solidFill>
                <a:effectLst/>
                <a:latin typeface="-apple-system"/>
              </a:rPr>
              <a:t>).</a:t>
            </a:r>
            <a:endParaRPr lang="uk-UA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40DFA9-A34E-F725-73B6-E29EA856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914913" cy="2471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6DA365-FEF3-1992-C0BE-262AC4C26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72" y="0"/>
            <a:ext cx="6179127" cy="24716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1F8C3-25EB-D7C8-C9A3-370B6268C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473" y="2454346"/>
            <a:ext cx="7093526" cy="38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7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C1C0C-2B12-51C8-2D80-5CBF7E65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i="0">
                <a:solidFill>
                  <a:srgbClr val="202122"/>
                </a:solidFill>
                <a:effectLst/>
                <a:latin typeface="Linux Libertine"/>
              </a:rPr>
              <a:t>Визнання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8E12D3-A93E-7D22-3055-B127F933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054" y="1703693"/>
            <a:ext cx="11212946" cy="3450613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uk-UA" sz="9600" b="0" i="0" dirty="0">
                <a:effectLst/>
                <a:latin typeface="inherit"/>
              </a:rPr>
              <a:t>1959: Дійсний член Королівського коледжу </a:t>
            </a:r>
            <a:r>
              <a:rPr lang="uk-UA" sz="9600" dirty="0" err="1">
                <a:latin typeface="inherit"/>
              </a:rPr>
              <a:t>Кембріджа</a:t>
            </a:r>
            <a:endParaRPr lang="uk-UA" sz="9600" b="0" i="0" dirty="0">
              <a:effectLst/>
              <a:latin typeface="inherit"/>
            </a:endParaRPr>
          </a:p>
          <a:p>
            <a:pPr fontAlgn="base"/>
            <a:r>
              <a:rPr lang="uk-UA" sz="9600" b="0" i="0" dirty="0">
                <a:effectLst/>
                <a:latin typeface="inherit"/>
              </a:rPr>
              <a:t>1964: Член </a:t>
            </a:r>
            <a:r>
              <a:rPr lang="uk-UA" sz="9600" dirty="0">
                <a:latin typeface="inherit"/>
              </a:rPr>
              <a:t>Європейської Організації молекулярної біології</a:t>
            </a:r>
            <a:endParaRPr lang="uk-UA" sz="9600" b="0" i="0" dirty="0">
              <a:effectLst/>
              <a:latin typeface="inherit"/>
            </a:endParaRPr>
          </a:p>
          <a:p>
            <a:pPr fontAlgn="base"/>
            <a:r>
              <a:rPr lang="uk-UA" sz="9600" b="0" i="0" dirty="0">
                <a:effectLst/>
                <a:latin typeface="inherit"/>
              </a:rPr>
              <a:t>1965: Дійсний член </a:t>
            </a:r>
            <a:r>
              <a:rPr lang="uk-UA" sz="9600" dirty="0">
                <a:latin typeface="inherit"/>
              </a:rPr>
              <a:t>Лондонського королівського товариства</a:t>
            </a:r>
            <a:endParaRPr lang="uk-UA" sz="9600" b="0" i="0" dirty="0">
              <a:effectLst/>
              <a:latin typeface="inherit"/>
            </a:endParaRPr>
          </a:p>
          <a:p>
            <a:pPr fontAlgn="base"/>
            <a:r>
              <a:rPr lang="uk-UA" sz="9600" b="0" i="0" dirty="0">
                <a:effectLst/>
                <a:latin typeface="inherit"/>
              </a:rPr>
              <a:t>1969: </a:t>
            </a:r>
            <a:r>
              <a:rPr lang="uk-UA" sz="9600" dirty="0">
                <a:latin typeface="inherit"/>
              </a:rPr>
              <a:t>Премія Вільяма </a:t>
            </a:r>
            <a:r>
              <a:rPr lang="uk-UA" sz="9600" dirty="0" err="1">
                <a:latin typeface="inherit"/>
              </a:rPr>
              <a:t>Бейта</a:t>
            </a:r>
            <a:r>
              <a:rPr lang="uk-UA" sz="9600" dirty="0">
                <a:latin typeface="inherit"/>
              </a:rPr>
              <a:t> Гарді</a:t>
            </a:r>
            <a:endParaRPr lang="en-US" sz="9600" b="0" i="0" dirty="0">
              <a:effectLst/>
              <a:latin typeface="inherit"/>
            </a:endParaRPr>
          </a:p>
          <a:p>
            <a:pPr fontAlgn="base"/>
            <a:r>
              <a:rPr lang="en-US" sz="9600" b="0" i="0" dirty="0">
                <a:effectLst/>
                <a:latin typeface="inherit"/>
              </a:rPr>
              <a:t>1971: </a:t>
            </a:r>
            <a:r>
              <a:rPr lang="uk-UA" sz="9600" dirty="0">
                <a:latin typeface="inherit"/>
              </a:rPr>
              <a:t>Премія Альберта </a:t>
            </a:r>
            <a:r>
              <a:rPr lang="uk-UA" sz="9600" dirty="0" err="1">
                <a:latin typeface="inherit"/>
              </a:rPr>
              <a:t>Ласкера</a:t>
            </a:r>
            <a:r>
              <a:rPr lang="uk-UA" sz="9600" dirty="0">
                <a:latin typeface="inherit"/>
              </a:rPr>
              <a:t> за фундаментальні медичні дослідження </a:t>
            </a:r>
            <a:endParaRPr lang="uk-UA" sz="9600" b="0" i="0" dirty="0">
              <a:effectLst/>
              <a:latin typeface="inherit"/>
            </a:endParaRPr>
          </a:p>
          <a:p>
            <a:pPr fontAlgn="base"/>
            <a:r>
              <a:rPr lang="uk-UA" sz="9600" b="0" i="0" dirty="0">
                <a:effectLst/>
                <a:latin typeface="inherit"/>
              </a:rPr>
              <a:t>1974: </a:t>
            </a:r>
            <a:r>
              <a:rPr lang="uk-UA" sz="9600" dirty="0">
                <a:latin typeface="inherit"/>
              </a:rPr>
              <a:t>Королівська медаль</a:t>
            </a:r>
            <a:endParaRPr lang="uk-UA" sz="9600" b="0" i="0" dirty="0">
              <a:effectLst/>
              <a:latin typeface="inherit"/>
            </a:endParaRPr>
          </a:p>
          <a:p>
            <a:pPr fontAlgn="base"/>
            <a:r>
              <a:rPr lang="uk-UA" sz="9600" b="0" i="0" dirty="0">
                <a:effectLst/>
                <a:latin typeface="inherit"/>
              </a:rPr>
              <a:t>1976: Почесний доктор Чиказького університету</a:t>
            </a:r>
          </a:p>
          <a:p>
            <a:pPr fontAlgn="base"/>
            <a:r>
              <a:rPr lang="uk-UA" sz="9600" b="0" i="0" dirty="0">
                <a:effectLst/>
                <a:latin typeface="inherit"/>
              </a:rPr>
              <a:t>1978: </a:t>
            </a:r>
            <a:r>
              <a:rPr lang="uk-UA" sz="9600" dirty="0">
                <a:latin typeface="inherit"/>
              </a:rPr>
              <a:t>Міжнародна премія </a:t>
            </a:r>
            <a:r>
              <a:rPr lang="uk-UA" sz="9600" dirty="0" err="1">
                <a:latin typeface="inherit"/>
              </a:rPr>
              <a:t>Гайрднера</a:t>
            </a:r>
            <a:endParaRPr lang="uk-UA" sz="9600" b="0" i="0" dirty="0">
              <a:effectLst/>
              <a:latin typeface="inherit"/>
            </a:endParaRPr>
          </a:p>
          <a:p>
            <a:pPr fontAlgn="base"/>
            <a:r>
              <a:rPr lang="uk-UA" sz="9600" b="0" i="0" dirty="0">
                <a:effectLst/>
                <a:latin typeface="inherit"/>
              </a:rPr>
              <a:t>1980: </a:t>
            </a:r>
            <a:r>
              <a:rPr lang="uk-UA" sz="9600" b="0" i="0" u="none" strike="noStrike" dirty="0">
                <a:effectLst/>
                <a:latin typeface="inherit"/>
                <a:hlinkClick r:id="rId2" tooltip="Медаль Ганса Кребса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Медаль Ганса Кребса</a:t>
            </a:r>
            <a:endParaRPr lang="en-US" sz="9600" b="0" i="0" dirty="0">
              <a:effectLst/>
              <a:latin typeface="inherit"/>
            </a:endParaRPr>
          </a:p>
          <a:p>
            <a:pPr fontAlgn="base"/>
            <a:endParaRPr lang="uk-UA" sz="9600" b="0" i="0" dirty="0">
              <a:effectLst/>
              <a:latin typeface="inherit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794381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Галерея</vt:lpstr>
      <vt:lpstr>Сідні Бреннер</vt:lpstr>
      <vt:lpstr>СІДНЕЙ БРЕННЕР (Sydney brenner)</vt:lpstr>
      <vt:lpstr> Біографія: початок кар'єри </vt:lpstr>
      <vt:lpstr> Науковий внесок </vt:lpstr>
      <vt:lpstr>Презентація PowerPoint</vt:lpstr>
      <vt:lpstr>Презентація PowerPoint</vt:lpstr>
      <vt:lpstr>Презентація PowerPoint</vt:lpstr>
      <vt:lpstr>Презентація PowerPoint</vt:lpstr>
      <vt:lpstr>Визнання</vt:lpstr>
      <vt:lpstr>Презентація PowerPoint</vt:lpstr>
      <vt:lpstr>Презентація PowerPoint</vt:lpstr>
      <vt:lpstr>Кінець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Сідні Бреннер</dc:title>
  <dc:creator>nastyayatsenko2706@gmail.com</dc:creator>
  <cp:lastModifiedBy>nastyayatsenko2706@gmail.com</cp:lastModifiedBy>
  <cp:revision>5</cp:revision>
  <dcterms:created xsi:type="dcterms:W3CDTF">2023-03-02T20:34:02Z</dcterms:created>
  <dcterms:modified xsi:type="dcterms:W3CDTF">2023-03-02T22:10:49Z</dcterms:modified>
</cp:coreProperties>
</file>