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5A19-A455-40EF-8517-716A5126E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512" y="2271643"/>
            <a:ext cx="7540488" cy="1505228"/>
          </a:xfrm>
        </p:spPr>
        <p:txBody>
          <a:bodyPr>
            <a:normAutofit/>
          </a:bodyPr>
          <a:lstStyle/>
          <a:p>
            <a:r>
              <a:rPr lang="uk-UA" sz="4400" dirty="0" err="1"/>
              <a:t>Гемілтон</a:t>
            </a:r>
            <a:r>
              <a:rPr lang="uk-UA" sz="4400" dirty="0"/>
              <a:t> </a:t>
            </a:r>
            <a:r>
              <a:rPr lang="uk-UA" sz="4400" dirty="0" err="1"/>
              <a:t>Отанел</a:t>
            </a:r>
            <a:r>
              <a:rPr lang="uk-UA" sz="4400" dirty="0"/>
              <a:t> Сміт –</a:t>
            </a:r>
            <a:br>
              <a:rPr lang="uk-UA" dirty="0"/>
            </a:br>
            <a:r>
              <a:rPr lang="uk-UA" sz="2000" dirty="0"/>
              <a:t>американський мікробіолог, лауреат Нобелівської премії в галузі медицини і фізіології 1978 року.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90BFC-3A3C-47C3-B397-7B6CEAD6B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2" y="4586357"/>
            <a:ext cx="3253409" cy="1297609"/>
          </a:xfrm>
        </p:spPr>
        <p:txBody>
          <a:bodyPr>
            <a:normAutofit/>
          </a:bodyPr>
          <a:lstStyle/>
          <a:p>
            <a:r>
              <a:rPr lang="uk-UA" dirty="0"/>
              <a:t>Підготувала студентка </a:t>
            </a:r>
          </a:p>
          <a:p>
            <a:r>
              <a:rPr lang="uk-UA" dirty="0"/>
              <a:t>Групи БІО2101</a:t>
            </a:r>
          </a:p>
          <a:p>
            <a:r>
              <a:rPr lang="uk-UA" dirty="0"/>
              <a:t>Гришак Карина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470A7-DF2D-472C-8B08-8467FF9A5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4" y="115404"/>
            <a:ext cx="4418128" cy="66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9984-C1A8-4637-9212-03BA4805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070" y="0"/>
            <a:ext cx="533400" cy="322305"/>
          </a:xfrm>
        </p:spPr>
        <p:txBody>
          <a:bodyPr>
            <a:normAutofit/>
          </a:bodyPr>
          <a:lstStyle/>
          <a:p>
            <a:r>
              <a:rPr lang="uk-UA" sz="10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36BB8-2ED7-4276-9557-4851DFC7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65" y="4394422"/>
            <a:ext cx="10820400" cy="2006378"/>
          </a:xfrm>
        </p:spPr>
        <p:txBody>
          <a:bodyPr/>
          <a:lstStyle/>
          <a:p>
            <a:r>
              <a:rPr lang="uk-UA" dirty="0" err="1"/>
              <a:t>Гемілтон</a:t>
            </a:r>
            <a:r>
              <a:rPr lang="uk-UA" dirty="0"/>
              <a:t> Сміт народився 23 серпня 1931 року в Нью-Йорку, де в той час його батько був аспірантом у Колумбійському університеті. Закінчив школу в місті </a:t>
            </a:r>
            <a:r>
              <a:rPr lang="uk-UA" dirty="0" err="1"/>
              <a:t>Урбана</a:t>
            </a:r>
            <a:r>
              <a:rPr lang="uk-UA" dirty="0"/>
              <a:t> (Іллінойс) і почав навчатися в Університеті Іллінойсу в </a:t>
            </a:r>
            <a:r>
              <a:rPr lang="uk-UA" dirty="0" err="1"/>
              <a:t>Урбана-Шампейн</a:t>
            </a:r>
            <a:r>
              <a:rPr lang="uk-UA" dirty="0"/>
              <a:t>, але в 1950 році перевівся в Каліфорнійський університет </a:t>
            </a:r>
            <a:r>
              <a:rPr lang="uk-UA" dirty="0" err="1"/>
              <a:t>Берклі</a:t>
            </a:r>
            <a:r>
              <a:rPr lang="uk-UA" dirty="0"/>
              <a:t>, який і закінчив у 1952 році за спеціальністю математика.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93A19-3F80-46C9-872F-4F9053E4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1" y="389613"/>
            <a:ext cx="5022572" cy="37814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A311B-B7EF-49C9-B3E0-BB3EDB92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470" y="457200"/>
            <a:ext cx="6133219" cy="37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5BF1-6B70-49B8-AD02-39FD06D9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0"/>
            <a:ext cx="533400" cy="560844"/>
          </a:xfrm>
        </p:spPr>
        <p:txBody>
          <a:bodyPr>
            <a:normAutofit/>
          </a:bodyPr>
          <a:lstStyle/>
          <a:p>
            <a:r>
              <a:rPr lang="uk-UA" sz="18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C680D-6C84-4393-8454-72E9FE52E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6" y="5017274"/>
            <a:ext cx="11188148" cy="1449788"/>
          </a:xfrm>
        </p:spPr>
        <p:txBody>
          <a:bodyPr/>
          <a:lstStyle/>
          <a:p>
            <a:r>
              <a:rPr lang="uk-UA" dirty="0"/>
              <a:t>У 1956 році Сміт отримав медичний ступінь в Університеті Джонса Гопкінса. В 1957—1959 роках служив в армії в Сан-Дієго. У 1959 році почав роботу в Госпіталі Генрі Форда (Детройт, Мічиган), де зацікавився новою тоді наукою, молекулярною біологією.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89889A-A029-435D-B799-B31AE008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625" y="1094174"/>
            <a:ext cx="6030168" cy="3389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145D1E-9F55-4191-991E-1356EE7E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07" y="1313574"/>
            <a:ext cx="5620895" cy="29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BC146-B6DE-4873-989E-F22ABED7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322" y="232965"/>
            <a:ext cx="374374" cy="706618"/>
          </a:xfrm>
        </p:spPr>
        <p:txBody>
          <a:bodyPr/>
          <a:lstStyle/>
          <a:p>
            <a:r>
              <a:rPr lang="uk-UA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B6D5AD-7DC9-4D1A-9650-F4FF492F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527" y="586274"/>
            <a:ext cx="5707754" cy="4944383"/>
          </a:xfrm>
        </p:spPr>
        <p:txBody>
          <a:bodyPr>
            <a:normAutofit/>
          </a:bodyPr>
          <a:lstStyle/>
          <a:p>
            <a:r>
              <a:rPr lang="uk-UA" dirty="0"/>
              <a:t>У 1962 році Сміт почав працювати в Університет Мічигану в </a:t>
            </a:r>
            <a:r>
              <a:rPr lang="uk-UA" dirty="0" err="1"/>
              <a:t>Енн-Арбор</a:t>
            </a:r>
            <a:r>
              <a:rPr lang="uk-UA" dirty="0"/>
              <a:t>, де разом з </a:t>
            </a:r>
            <a:r>
              <a:rPr lang="uk-UA" dirty="0" err="1"/>
              <a:t>Майроном</a:t>
            </a:r>
            <a:r>
              <a:rPr lang="uk-UA" dirty="0"/>
              <a:t> </a:t>
            </a:r>
            <a:r>
              <a:rPr lang="uk-UA" dirty="0" err="1"/>
              <a:t>Левіним</a:t>
            </a:r>
            <a:r>
              <a:rPr lang="uk-UA" dirty="0"/>
              <a:t>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Myron Levine) </a:t>
            </a:r>
            <a:r>
              <a:rPr lang="uk-UA" dirty="0"/>
              <a:t>займався дослідженням фага </a:t>
            </a:r>
            <a:r>
              <a:rPr lang="en-US" dirty="0"/>
              <a:t>P22 </a:t>
            </a:r>
            <a:r>
              <a:rPr lang="uk-UA" dirty="0"/>
              <a:t>сальмонели (</a:t>
            </a:r>
            <a:r>
              <a:rPr lang="en-US" dirty="0"/>
              <a:t>Salmonella Phage P22) </a:t>
            </a:r>
            <a:r>
              <a:rPr lang="uk-UA" dirty="0"/>
              <a:t>і відкрив ген, що контролює прикріплення бактеріофага.</a:t>
            </a:r>
            <a:r>
              <a:rPr lang="en-US" dirty="0"/>
              <a:t>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073B2-E967-4E72-A67C-A0E40699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52" y="3313042"/>
            <a:ext cx="5910425" cy="31974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7CF7F-6A9C-49F1-B5A5-57670B0AD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36" y="232964"/>
            <a:ext cx="5075824" cy="62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7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B5C51-FD02-480A-A145-FD24C14F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12" y="173362"/>
            <a:ext cx="957470" cy="931905"/>
          </a:xfrm>
        </p:spPr>
        <p:txBody>
          <a:bodyPr/>
          <a:lstStyle/>
          <a:p>
            <a:r>
              <a:rPr lang="uk-UA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80B86-C290-4C94-8C12-2BA8700D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1538541"/>
            <a:ext cx="5661991" cy="475624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У 1967 році отримав посаду в Університеті Джонса </a:t>
            </a:r>
            <a:r>
              <a:rPr lang="uk-UA" dirty="0" err="1"/>
              <a:t>Хопкінса</a:t>
            </a:r>
            <a:r>
              <a:rPr lang="uk-UA" dirty="0"/>
              <a:t>. </a:t>
            </a:r>
            <a:r>
              <a:rPr lang="uk-UA" dirty="0" err="1"/>
              <a:t>Майрон</a:t>
            </a:r>
            <a:r>
              <a:rPr lang="uk-UA" dirty="0"/>
              <a:t> Левін у цей час працював в Швейцарії із Вернером </a:t>
            </a:r>
            <a:r>
              <a:rPr lang="uk-UA" dirty="0" err="1"/>
              <a:t>Арбером</a:t>
            </a:r>
            <a:r>
              <a:rPr lang="uk-UA" dirty="0"/>
              <a:t> над явищами рестрикції і модифікації у бактерій. Сміт також почав займатися цими явищами, в результаті яких були відкриті </a:t>
            </a:r>
            <a:r>
              <a:rPr lang="uk-UA" dirty="0" err="1"/>
              <a:t>рестрикційні</a:t>
            </a:r>
            <a:r>
              <a:rPr lang="uk-UA" dirty="0"/>
              <a:t> ферменти.</a:t>
            </a:r>
          </a:p>
          <a:p>
            <a:r>
              <a:rPr lang="uk-UA" dirty="0" err="1"/>
              <a:t>Рестрикційно</a:t>
            </a:r>
            <a:r>
              <a:rPr lang="uk-UA" dirty="0"/>
              <a:t>-модифікаційна система (РМ- або </a:t>
            </a:r>
            <a:r>
              <a:rPr lang="en-US" dirty="0"/>
              <a:t>RM-</a:t>
            </a:r>
            <a:r>
              <a:rPr lang="uk-UA" dirty="0"/>
              <a:t>система) — система, що використовується бактеріями і, можливо, іншими прокаріотами для захисту себе від </a:t>
            </a:r>
            <a:r>
              <a:rPr lang="uk-UA" dirty="0" err="1"/>
              <a:t>інородної</a:t>
            </a:r>
            <a:r>
              <a:rPr lang="uk-UA" dirty="0"/>
              <a:t> ДНК, наприклад ДНК бактеріофагів.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55C05E-550B-4F84-9AB5-03451E17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272" y="639314"/>
            <a:ext cx="4863963" cy="57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86FD13-79F7-4F5F-BD0B-29AC4722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89" y="3685995"/>
            <a:ext cx="9451894" cy="2871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31D73-198B-4ED7-9FD9-561AEB47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317" y="256995"/>
            <a:ext cx="56734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72E3D-BB96-444C-B82C-91000C5C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931" y="372145"/>
            <a:ext cx="718930" cy="534340"/>
          </a:xfrm>
        </p:spPr>
        <p:txBody>
          <a:bodyPr>
            <a:normAutofit fontScale="90000"/>
          </a:bodyPr>
          <a:lstStyle/>
          <a:p>
            <a:r>
              <a:rPr lang="uk-UA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F9E18-CFEF-44DC-A0B4-6E90B1EC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60" y="4413286"/>
            <a:ext cx="6861259" cy="2205403"/>
          </a:xfrm>
        </p:spPr>
        <p:txBody>
          <a:bodyPr>
            <a:normAutofit fontScale="92500"/>
          </a:bodyPr>
          <a:lstStyle/>
          <a:p>
            <a:r>
              <a:rPr lang="uk-UA" dirty="0"/>
              <a:t>У 1978 році </a:t>
            </a:r>
            <a:r>
              <a:rPr lang="uk-UA" dirty="0" err="1"/>
              <a:t>Гемілтон</a:t>
            </a:r>
            <a:r>
              <a:rPr lang="uk-UA" dirty="0"/>
              <a:t> Сміт, інший американський мікробіолог </a:t>
            </a:r>
            <a:r>
              <a:rPr lang="uk-UA" dirty="0" err="1"/>
              <a:t>Даніел</a:t>
            </a:r>
            <a:r>
              <a:rPr lang="uk-UA" dirty="0"/>
              <a:t> </a:t>
            </a:r>
            <a:r>
              <a:rPr lang="uk-UA" dirty="0" err="1"/>
              <a:t>Натанс</a:t>
            </a:r>
            <a:r>
              <a:rPr lang="uk-UA" dirty="0"/>
              <a:t> і швейцарський мікробіолог і генетик Вернер </a:t>
            </a:r>
            <a:r>
              <a:rPr lang="uk-UA" dirty="0" err="1"/>
              <a:t>Арбер</a:t>
            </a:r>
            <a:r>
              <a:rPr lang="uk-UA" dirty="0"/>
              <a:t> отримали Нобелівську премію з медицини і фізіології за відкриття </a:t>
            </a:r>
            <a:r>
              <a:rPr lang="uk-UA" dirty="0" err="1"/>
              <a:t>рестриктаз</a:t>
            </a:r>
            <a:r>
              <a:rPr lang="uk-UA" dirty="0"/>
              <a:t>, широке використання яких в молекулярній біології фактично революціонізувало цю науку.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3B768-355B-47D1-BF23-B42BD986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90" y="239311"/>
            <a:ext cx="4721141" cy="40411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8BF7B-BF93-4057-B539-51DE403E0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76" y="372145"/>
            <a:ext cx="4721141" cy="62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63892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78</TotalTime>
  <Words>275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След самолета</vt:lpstr>
      <vt:lpstr>Гемілтон Отанел Сміт – американський мікробіолог, лауреат Нобелівської премії в галузі медицини і фізіології 1978 року. </vt:lpstr>
      <vt:lpstr>.</vt:lpstr>
      <vt:lpstr>.</vt:lpstr>
      <vt:lpstr>.</vt:lpstr>
      <vt:lpstr>.</vt:lpstr>
      <vt:lpstr>Презентация PowerPoint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Гемілтон Отанел Сміт – американський мікробіолог, лауреат Нобелівської премії в галузі медицини і фізіології 1978 року.</dc:title>
  <dc:creator>Kарина</dc:creator>
  <cp:lastModifiedBy>Kарина</cp:lastModifiedBy>
  <cp:revision>8</cp:revision>
  <dcterms:created xsi:type="dcterms:W3CDTF">2023-03-02T20:50:09Z</dcterms:created>
  <dcterms:modified xsi:type="dcterms:W3CDTF">2023-03-02T22:08:54Z</dcterms:modified>
</cp:coreProperties>
</file>